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87" r:id="rId3"/>
    <p:sldId id="288" r:id="rId4"/>
    <p:sldId id="257" r:id="rId5"/>
    <p:sldId id="268" r:id="rId6"/>
    <p:sldId id="258" r:id="rId7"/>
    <p:sldId id="259" r:id="rId8"/>
    <p:sldId id="260" r:id="rId9"/>
    <p:sldId id="261" r:id="rId10"/>
    <p:sldId id="262" r:id="rId11"/>
    <p:sldId id="269" r:id="rId12"/>
    <p:sldId id="263" r:id="rId13"/>
    <p:sldId id="264" r:id="rId14"/>
    <p:sldId id="265" r:id="rId15"/>
    <p:sldId id="266" r:id="rId16"/>
    <p:sldId id="270" r:id="rId17"/>
    <p:sldId id="267" r:id="rId18"/>
    <p:sldId id="271" r:id="rId19"/>
    <p:sldId id="272" r:id="rId20"/>
    <p:sldId id="273" r:id="rId21"/>
    <p:sldId id="274" r:id="rId22"/>
    <p:sldId id="276" r:id="rId23"/>
    <p:sldId id="275" r:id="rId24"/>
    <p:sldId id="277" r:id="rId25"/>
    <p:sldId id="278" r:id="rId26"/>
    <p:sldId id="280" r:id="rId27"/>
    <p:sldId id="279" r:id="rId28"/>
    <p:sldId id="281" r:id="rId29"/>
    <p:sldId id="284" r:id="rId30"/>
    <p:sldId id="282" r:id="rId31"/>
    <p:sldId id="283" r:id="rId32"/>
    <p:sldId id="285" r:id="rId33"/>
    <p:sldId id="286"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17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88BAB-6955-4A01-BE91-20C08059071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646647F-F59E-4DD7-8DF2-D98FCED36099}">
      <dgm:prSet/>
      <dgm:spPr/>
      <dgm:t>
        <a:bodyPr/>
        <a:lstStyle/>
        <a:p>
          <a:r>
            <a:rPr lang="en-US" dirty="0"/>
            <a:t>AMS + Website</a:t>
          </a:r>
        </a:p>
      </dgm:t>
    </dgm:pt>
    <dgm:pt modelId="{B6B3742D-C3E4-4823-9BC9-644731D489BC}" type="parTrans" cxnId="{F46A9A66-C786-496E-83A2-12BCAA54B6E7}">
      <dgm:prSet/>
      <dgm:spPr/>
      <dgm:t>
        <a:bodyPr/>
        <a:lstStyle/>
        <a:p>
          <a:endParaRPr lang="en-US"/>
        </a:p>
      </dgm:t>
    </dgm:pt>
    <dgm:pt modelId="{051F225B-B00F-458E-9E68-5F8ACBDEB281}" type="sibTrans" cxnId="{F46A9A66-C786-496E-83A2-12BCAA54B6E7}">
      <dgm:prSet/>
      <dgm:spPr/>
      <dgm:t>
        <a:bodyPr/>
        <a:lstStyle/>
        <a:p>
          <a:endParaRPr lang="en-US"/>
        </a:p>
      </dgm:t>
    </dgm:pt>
    <dgm:pt modelId="{489E3D35-0852-4D9D-87E4-0D20CC8E77A7}">
      <dgm:prSet/>
      <dgm:spPr/>
      <dgm:t>
        <a:bodyPr/>
        <a:lstStyle/>
        <a:p>
          <a:r>
            <a:rPr lang="en-US" b="1"/>
            <a:t>Career Center</a:t>
          </a:r>
          <a:r>
            <a:rPr lang="en-US"/>
            <a:t> – The new and improved SGMP Career Center will feature automated job posting, resume services, and additional features designed to facilitate a robust career interaction between members. </a:t>
          </a:r>
        </a:p>
      </dgm:t>
    </dgm:pt>
    <dgm:pt modelId="{0822AAD7-8F61-460B-A9ED-975D6DB69EA2}" type="parTrans" cxnId="{2D7DBB14-9361-4C68-AEE8-36715A3653CD}">
      <dgm:prSet/>
      <dgm:spPr/>
      <dgm:t>
        <a:bodyPr/>
        <a:lstStyle/>
        <a:p>
          <a:endParaRPr lang="en-US"/>
        </a:p>
      </dgm:t>
    </dgm:pt>
    <dgm:pt modelId="{168B5238-A25C-4D37-B205-6D8EA6417ED7}" type="sibTrans" cxnId="{2D7DBB14-9361-4C68-AEE8-36715A3653CD}">
      <dgm:prSet/>
      <dgm:spPr/>
      <dgm:t>
        <a:bodyPr/>
        <a:lstStyle/>
        <a:p>
          <a:endParaRPr lang="en-US"/>
        </a:p>
      </dgm:t>
    </dgm:pt>
    <dgm:pt modelId="{24B83A05-6D63-42BB-A61A-63C23838375F}">
      <dgm:prSet/>
      <dgm:spPr/>
      <dgm:t>
        <a:bodyPr/>
        <a:lstStyle/>
        <a:p>
          <a:r>
            <a:rPr lang="en-US" b="1"/>
            <a:t>Discussion Boards and Circles</a:t>
          </a:r>
          <a:r>
            <a:rPr lang="en-US"/>
            <a:t> – SGMP will facilitate hosted discussions via the SGMP message boards available via the SGMP website.</a:t>
          </a:r>
        </a:p>
      </dgm:t>
    </dgm:pt>
    <dgm:pt modelId="{F3A74CD3-8838-4504-BAEB-29FCD27477D1}" type="parTrans" cxnId="{B06C6689-8AAF-4AF4-980E-7B8D01C5DB2A}">
      <dgm:prSet/>
      <dgm:spPr/>
      <dgm:t>
        <a:bodyPr/>
        <a:lstStyle/>
        <a:p>
          <a:endParaRPr lang="en-US"/>
        </a:p>
      </dgm:t>
    </dgm:pt>
    <dgm:pt modelId="{EFE91121-6476-464D-8B57-7DC2B19C7DE0}" type="sibTrans" cxnId="{B06C6689-8AAF-4AF4-980E-7B8D01C5DB2A}">
      <dgm:prSet/>
      <dgm:spPr/>
      <dgm:t>
        <a:bodyPr/>
        <a:lstStyle/>
        <a:p>
          <a:endParaRPr lang="en-US"/>
        </a:p>
      </dgm:t>
    </dgm:pt>
    <dgm:pt modelId="{4DD0872B-9B3F-4BCD-8089-2F458258426A}">
      <dgm:prSet/>
      <dgm:spPr/>
      <dgm:t>
        <a:bodyPr/>
        <a:lstStyle/>
        <a:p>
          <a:r>
            <a:rPr lang="en-US" b="1"/>
            <a:t>Committees</a:t>
          </a:r>
          <a:r>
            <a:rPr lang="en-US"/>
            <a:t> – SGMP will host committee resources for national committees and chapters via the new website.</a:t>
          </a:r>
        </a:p>
      </dgm:t>
    </dgm:pt>
    <dgm:pt modelId="{3F975092-27A6-4165-B72F-DBA533BCE8CA}" type="parTrans" cxnId="{4AA45380-19FD-4950-809A-BF2E7FD70193}">
      <dgm:prSet/>
      <dgm:spPr/>
      <dgm:t>
        <a:bodyPr/>
        <a:lstStyle/>
        <a:p>
          <a:endParaRPr lang="en-US"/>
        </a:p>
      </dgm:t>
    </dgm:pt>
    <dgm:pt modelId="{CB4A3673-C157-4C3E-A767-4D94EDAE6483}" type="sibTrans" cxnId="{4AA45380-19FD-4950-809A-BF2E7FD70193}">
      <dgm:prSet/>
      <dgm:spPr/>
      <dgm:t>
        <a:bodyPr/>
        <a:lstStyle/>
        <a:p>
          <a:endParaRPr lang="en-US"/>
        </a:p>
      </dgm:t>
    </dgm:pt>
    <dgm:pt modelId="{0457BB79-89DA-4E35-87FE-42C7BA987D1A}">
      <dgm:prSet/>
      <dgm:spPr/>
      <dgm:t>
        <a:bodyPr/>
        <a:lstStyle/>
        <a:p>
          <a:r>
            <a:rPr lang="en-US" dirty="0"/>
            <a:t>LMS</a:t>
          </a:r>
        </a:p>
      </dgm:t>
    </dgm:pt>
    <dgm:pt modelId="{9C79264B-704E-4FEF-8965-395D05F2735F}" type="parTrans" cxnId="{F980E6D5-7EB2-4DE6-9BF9-D7F98B70EE43}">
      <dgm:prSet/>
      <dgm:spPr/>
      <dgm:t>
        <a:bodyPr/>
        <a:lstStyle/>
        <a:p>
          <a:endParaRPr lang="en-US"/>
        </a:p>
      </dgm:t>
    </dgm:pt>
    <dgm:pt modelId="{189BBF29-83B4-4625-AE48-BCFB8DE6420F}" type="sibTrans" cxnId="{F980E6D5-7EB2-4DE6-9BF9-D7F98B70EE43}">
      <dgm:prSet/>
      <dgm:spPr/>
      <dgm:t>
        <a:bodyPr/>
        <a:lstStyle/>
        <a:p>
          <a:endParaRPr lang="en-US"/>
        </a:p>
      </dgm:t>
    </dgm:pt>
    <dgm:pt modelId="{85C04978-CDCD-41AA-9749-DCF0D6DEBC4B}">
      <dgm:prSet/>
      <dgm:spPr/>
      <dgm:t>
        <a:bodyPr/>
        <a:lstStyle/>
        <a:p>
          <a:r>
            <a:rPr lang="en-US" b="1"/>
            <a:t>Webinar recordings</a:t>
          </a:r>
          <a:r>
            <a:rPr lang="en-US"/>
            <a:t> – the LMS will feature recordings of all SGMP webinars. </a:t>
          </a:r>
        </a:p>
      </dgm:t>
    </dgm:pt>
    <dgm:pt modelId="{ADB02DBA-B75A-4CDB-94E2-B42A7AF517E5}" type="parTrans" cxnId="{BE6B418D-5CF6-445A-A387-1C6DF6CFAE9E}">
      <dgm:prSet/>
      <dgm:spPr/>
      <dgm:t>
        <a:bodyPr/>
        <a:lstStyle/>
        <a:p>
          <a:endParaRPr lang="en-US"/>
        </a:p>
      </dgm:t>
    </dgm:pt>
    <dgm:pt modelId="{765F0E20-03EE-4B7D-82F4-E13EA0119A3C}" type="sibTrans" cxnId="{BE6B418D-5CF6-445A-A387-1C6DF6CFAE9E}">
      <dgm:prSet/>
      <dgm:spPr/>
      <dgm:t>
        <a:bodyPr/>
        <a:lstStyle/>
        <a:p>
          <a:endParaRPr lang="en-US"/>
        </a:p>
      </dgm:t>
    </dgm:pt>
    <dgm:pt modelId="{F4E733B0-BC77-43A4-B59C-52FF1F7DE909}">
      <dgm:prSet/>
      <dgm:spPr/>
      <dgm:t>
        <a:bodyPr/>
        <a:lstStyle/>
        <a:p>
          <a:r>
            <a:rPr lang="en-US" b="1"/>
            <a:t>Chapter education</a:t>
          </a:r>
          <a:r>
            <a:rPr lang="en-US"/>
            <a:t> – SGMP chapters will have access to hosting on the new LMS for all recorded presentations. Chapters will have the option to make sessions available to chapter members only or to the full membership. </a:t>
          </a:r>
        </a:p>
      </dgm:t>
    </dgm:pt>
    <dgm:pt modelId="{19641F28-373B-4A5B-9E69-87FB8B0A29B3}" type="parTrans" cxnId="{424DF14A-6EF3-454A-AEF0-3855186E1DBB}">
      <dgm:prSet/>
      <dgm:spPr/>
      <dgm:t>
        <a:bodyPr/>
        <a:lstStyle/>
        <a:p>
          <a:endParaRPr lang="en-US"/>
        </a:p>
      </dgm:t>
    </dgm:pt>
    <dgm:pt modelId="{C453271B-13EF-495B-8AAB-B8CB7DC58390}" type="sibTrans" cxnId="{424DF14A-6EF3-454A-AEF0-3855186E1DBB}">
      <dgm:prSet/>
      <dgm:spPr/>
      <dgm:t>
        <a:bodyPr/>
        <a:lstStyle/>
        <a:p>
          <a:endParaRPr lang="en-US"/>
        </a:p>
      </dgm:t>
    </dgm:pt>
    <dgm:pt modelId="{9E2BF5D1-BAE6-4E3E-8192-9F630EBB2DF0}">
      <dgm:prSet/>
      <dgm:spPr/>
      <dgm:t>
        <a:bodyPr/>
        <a:lstStyle/>
        <a:p>
          <a:r>
            <a:rPr lang="en-US" b="1"/>
            <a:t>NEC Sessions</a:t>
          </a:r>
          <a:r>
            <a:rPr lang="en-US"/>
            <a:t> – SGMP will record live sessions at the National Education Conference to house in the new LMS.</a:t>
          </a:r>
        </a:p>
      </dgm:t>
    </dgm:pt>
    <dgm:pt modelId="{1BCCDA92-80D3-466D-B78F-262C8479EB3F}" type="parTrans" cxnId="{316580E2-32B2-4B64-BC45-F7004E632520}">
      <dgm:prSet/>
      <dgm:spPr/>
      <dgm:t>
        <a:bodyPr/>
        <a:lstStyle/>
        <a:p>
          <a:endParaRPr lang="en-US"/>
        </a:p>
      </dgm:t>
    </dgm:pt>
    <dgm:pt modelId="{40FC345C-E9F3-474B-8EF2-EB83D1A119DB}" type="sibTrans" cxnId="{316580E2-32B2-4B64-BC45-F7004E632520}">
      <dgm:prSet/>
      <dgm:spPr/>
      <dgm:t>
        <a:bodyPr/>
        <a:lstStyle/>
        <a:p>
          <a:endParaRPr lang="en-US"/>
        </a:p>
      </dgm:t>
    </dgm:pt>
    <dgm:pt modelId="{0C8F1376-6526-4448-9F00-A081215E6DE0}">
      <dgm:prSet/>
      <dgm:spPr/>
      <dgm:t>
        <a:bodyPr/>
        <a:lstStyle/>
        <a:p>
          <a:r>
            <a:rPr lang="en-US" b="1"/>
            <a:t>Certification &amp; Recertification</a:t>
          </a:r>
          <a:r>
            <a:rPr lang="en-US"/>
            <a:t> – SGMP will house both training and records of training for SGMP certifications in the new LMS.</a:t>
          </a:r>
        </a:p>
      </dgm:t>
    </dgm:pt>
    <dgm:pt modelId="{6CDB6861-8C2C-4728-B1BD-20E22AD1ABAD}" type="parTrans" cxnId="{9EF211A2-F017-4B7E-91C4-7C275540B002}">
      <dgm:prSet/>
      <dgm:spPr/>
      <dgm:t>
        <a:bodyPr/>
        <a:lstStyle/>
        <a:p>
          <a:endParaRPr lang="en-US"/>
        </a:p>
      </dgm:t>
    </dgm:pt>
    <dgm:pt modelId="{E56C6A82-09D7-43C6-957C-3A0FA169A7FD}" type="sibTrans" cxnId="{9EF211A2-F017-4B7E-91C4-7C275540B002}">
      <dgm:prSet/>
      <dgm:spPr/>
      <dgm:t>
        <a:bodyPr/>
        <a:lstStyle/>
        <a:p>
          <a:endParaRPr lang="en-US"/>
        </a:p>
      </dgm:t>
    </dgm:pt>
    <dgm:pt modelId="{EF90D741-A7D5-4B1E-9C18-BDC56C2D1479}" type="pres">
      <dgm:prSet presAssocID="{E6888BAB-6955-4A01-BE91-20C080590719}" presName="linear" presStyleCnt="0">
        <dgm:presLayoutVars>
          <dgm:dir/>
          <dgm:animLvl val="lvl"/>
          <dgm:resizeHandles val="exact"/>
        </dgm:presLayoutVars>
      </dgm:prSet>
      <dgm:spPr/>
    </dgm:pt>
    <dgm:pt modelId="{34833FCC-927B-4FDA-8E1E-1B6A5C8DE98A}" type="pres">
      <dgm:prSet presAssocID="{4646647F-F59E-4DD7-8DF2-D98FCED36099}" presName="parentLin" presStyleCnt="0"/>
      <dgm:spPr/>
    </dgm:pt>
    <dgm:pt modelId="{5CF6D843-E440-4A61-8ACB-9E0C14909218}" type="pres">
      <dgm:prSet presAssocID="{4646647F-F59E-4DD7-8DF2-D98FCED36099}" presName="parentLeftMargin" presStyleLbl="node1" presStyleIdx="0" presStyleCnt="2"/>
      <dgm:spPr/>
    </dgm:pt>
    <dgm:pt modelId="{B90D48F3-A07A-4FD3-A9A7-A23A9ED51433}" type="pres">
      <dgm:prSet presAssocID="{4646647F-F59E-4DD7-8DF2-D98FCED36099}" presName="parentText" presStyleLbl="node1" presStyleIdx="0" presStyleCnt="2">
        <dgm:presLayoutVars>
          <dgm:chMax val="0"/>
          <dgm:bulletEnabled val="1"/>
        </dgm:presLayoutVars>
      </dgm:prSet>
      <dgm:spPr/>
    </dgm:pt>
    <dgm:pt modelId="{BAF18FBC-D2EA-435D-9BB4-F3C9A0ADEA5C}" type="pres">
      <dgm:prSet presAssocID="{4646647F-F59E-4DD7-8DF2-D98FCED36099}" presName="negativeSpace" presStyleCnt="0"/>
      <dgm:spPr/>
    </dgm:pt>
    <dgm:pt modelId="{9AB6D41A-0A48-4224-B2F2-B7B1C0D09E6B}" type="pres">
      <dgm:prSet presAssocID="{4646647F-F59E-4DD7-8DF2-D98FCED36099}" presName="childText" presStyleLbl="conFgAcc1" presStyleIdx="0" presStyleCnt="2">
        <dgm:presLayoutVars>
          <dgm:bulletEnabled val="1"/>
        </dgm:presLayoutVars>
      </dgm:prSet>
      <dgm:spPr/>
    </dgm:pt>
    <dgm:pt modelId="{9844E79B-5A4D-4B5D-A271-BDC9FF991CAC}" type="pres">
      <dgm:prSet presAssocID="{051F225B-B00F-458E-9E68-5F8ACBDEB281}" presName="spaceBetweenRectangles" presStyleCnt="0"/>
      <dgm:spPr/>
    </dgm:pt>
    <dgm:pt modelId="{75864447-403E-4866-89C4-E854E4017742}" type="pres">
      <dgm:prSet presAssocID="{0457BB79-89DA-4E35-87FE-42C7BA987D1A}" presName="parentLin" presStyleCnt="0"/>
      <dgm:spPr/>
    </dgm:pt>
    <dgm:pt modelId="{F06E5DFA-A3B3-4F95-ADFE-4F2A6B6974CC}" type="pres">
      <dgm:prSet presAssocID="{0457BB79-89DA-4E35-87FE-42C7BA987D1A}" presName="parentLeftMargin" presStyleLbl="node1" presStyleIdx="0" presStyleCnt="2"/>
      <dgm:spPr/>
    </dgm:pt>
    <dgm:pt modelId="{D15A6EDB-E774-48C3-BA46-00F792182C23}" type="pres">
      <dgm:prSet presAssocID="{0457BB79-89DA-4E35-87FE-42C7BA987D1A}" presName="parentText" presStyleLbl="node1" presStyleIdx="1" presStyleCnt="2">
        <dgm:presLayoutVars>
          <dgm:chMax val="0"/>
          <dgm:bulletEnabled val="1"/>
        </dgm:presLayoutVars>
      </dgm:prSet>
      <dgm:spPr/>
    </dgm:pt>
    <dgm:pt modelId="{95C89365-C636-46F7-93D6-AC21675C803D}" type="pres">
      <dgm:prSet presAssocID="{0457BB79-89DA-4E35-87FE-42C7BA987D1A}" presName="negativeSpace" presStyleCnt="0"/>
      <dgm:spPr/>
    </dgm:pt>
    <dgm:pt modelId="{07D122FA-000E-4553-AF9E-E51339813EEB}" type="pres">
      <dgm:prSet presAssocID="{0457BB79-89DA-4E35-87FE-42C7BA987D1A}" presName="childText" presStyleLbl="conFgAcc1" presStyleIdx="1" presStyleCnt="2">
        <dgm:presLayoutVars>
          <dgm:bulletEnabled val="1"/>
        </dgm:presLayoutVars>
      </dgm:prSet>
      <dgm:spPr/>
    </dgm:pt>
  </dgm:ptLst>
  <dgm:cxnLst>
    <dgm:cxn modelId="{2D7DBB14-9361-4C68-AEE8-36715A3653CD}" srcId="{4646647F-F59E-4DD7-8DF2-D98FCED36099}" destId="{489E3D35-0852-4D9D-87E4-0D20CC8E77A7}" srcOrd="0" destOrd="0" parTransId="{0822AAD7-8F61-460B-A9ED-975D6DB69EA2}" sibTransId="{168B5238-A25C-4D37-B205-6D8EA6417ED7}"/>
    <dgm:cxn modelId="{455A0E1F-C2BF-4707-9737-2DC186936A79}" type="presOf" srcId="{0457BB79-89DA-4E35-87FE-42C7BA987D1A}" destId="{F06E5DFA-A3B3-4F95-ADFE-4F2A6B6974CC}" srcOrd="0" destOrd="0" presId="urn:microsoft.com/office/officeart/2005/8/layout/list1"/>
    <dgm:cxn modelId="{864DD62C-CEAE-42A7-928E-F7255B0B160A}" type="presOf" srcId="{E6888BAB-6955-4A01-BE91-20C080590719}" destId="{EF90D741-A7D5-4B1E-9C18-BDC56C2D1479}" srcOrd="0" destOrd="0" presId="urn:microsoft.com/office/officeart/2005/8/layout/list1"/>
    <dgm:cxn modelId="{7BB6C42F-7E2C-457C-A32C-2485CC99A6A0}" type="presOf" srcId="{4646647F-F59E-4DD7-8DF2-D98FCED36099}" destId="{B90D48F3-A07A-4FD3-A9A7-A23A9ED51433}" srcOrd="1" destOrd="0" presId="urn:microsoft.com/office/officeart/2005/8/layout/list1"/>
    <dgm:cxn modelId="{5E96C735-8623-4F5D-AB2C-2925D4230504}" type="presOf" srcId="{0C8F1376-6526-4448-9F00-A081215E6DE0}" destId="{07D122FA-000E-4553-AF9E-E51339813EEB}" srcOrd="0" destOrd="3" presId="urn:microsoft.com/office/officeart/2005/8/layout/list1"/>
    <dgm:cxn modelId="{5F0F1A42-E543-40E6-872B-4D5D708C4E9A}" type="presOf" srcId="{85C04978-CDCD-41AA-9749-DCF0D6DEBC4B}" destId="{07D122FA-000E-4553-AF9E-E51339813EEB}" srcOrd="0" destOrd="0" presId="urn:microsoft.com/office/officeart/2005/8/layout/list1"/>
    <dgm:cxn modelId="{F46A9A66-C786-496E-83A2-12BCAA54B6E7}" srcId="{E6888BAB-6955-4A01-BE91-20C080590719}" destId="{4646647F-F59E-4DD7-8DF2-D98FCED36099}" srcOrd="0" destOrd="0" parTransId="{B6B3742D-C3E4-4823-9BC9-644731D489BC}" sibTransId="{051F225B-B00F-458E-9E68-5F8ACBDEB281}"/>
    <dgm:cxn modelId="{6266E047-BB1B-4B01-BFF6-7A862A41856F}" type="presOf" srcId="{4DD0872B-9B3F-4BCD-8089-2F458258426A}" destId="{9AB6D41A-0A48-4224-B2F2-B7B1C0D09E6B}" srcOrd="0" destOrd="2" presId="urn:microsoft.com/office/officeart/2005/8/layout/list1"/>
    <dgm:cxn modelId="{424DF14A-6EF3-454A-AEF0-3855186E1DBB}" srcId="{0457BB79-89DA-4E35-87FE-42C7BA987D1A}" destId="{F4E733B0-BC77-43A4-B59C-52FF1F7DE909}" srcOrd="1" destOrd="0" parTransId="{19641F28-373B-4A5B-9E69-87FB8B0A29B3}" sibTransId="{C453271B-13EF-495B-8AAB-B8CB7DC58390}"/>
    <dgm:cxn modelId="{4AA45380-19FD-4950-809A-BF2E7FD70193}" srcId="{4646647F-F59E-4DD7-8DF2-D98FCED36099}" destId="{4DD0872B-9B3F-4BCD-8089-2F458258426A}" srcOrd="2" destOrd="0" parTransId="{3F975092-27A6-4165-B72F-DBA533BCE8CA}" sibTransId="{CB4A3673-C157-4C3E-A767-4D94EDAE6483}"/>
    <dgm:cxn modelId="{B06C6689-8AAF-4AF4-980E-7B8D01C5DB2A}" srcId="{4646647F-F59E-4DD7-8DF2-D98FCED36099}" destId="{24B83A05-6D63-42BB-A61A-63C23838375F}" srcOrd="1" destOrd="0" parTransId="{F3A74CD3-8838-4504-BAEB-29FCD27477D1}" sibTransId="{EFE91121-6476-464D-8B57-7DC2B19C7DE0}"/>
    <dgm:cxn modelId="{1B8EDA8A-79C9-41D5-9478-787E73D7681B}" type="presOf" srcId="{489E3D35-0852-4D9D-87E4-0D20CC8E77A7}" destId="{9AB6D41A-0A48-4224-B2F2-B7B1C0D09E6B}" srcOrd="0" destOrd="0" presId="urn:microsoft.com/office/officeart/2005/8/layout/list1"/>
    <dgm:cxn modelId="{BE6B418D-5CF6-445A-A387-1C6DF6CFAE9E}" srcId="{0457BB79-89DA-4E35-87FE-42C7BA987D1A}" destId="{85C04978-CDCD-41AA-9749-DCF0D6DEBC4B}" srcOrd="0" destOrd="0" parTransId="{ADB02DBA-B75A-4CDB-94E2-B42A7AF517E5}" sibTransId="{765F0E20-03EE-4B7D-82F4-E13EA0119A3C}"/>
    <dgm:cxn modelId="{9EF211A2-F017-4B7E-91C4-7C275540B002}" srcId="{0457BB79-89DA-4E35-87FE-42C7BA987D1A}" destId="{0C8F1376-6526-4448-9F00-A081215E6DE0}" srcOrd="3" destOrd="0" parTransId="{6CDB6861-8C2C-4728-B1BD-20E22AD1ABAD}" sibTransId="{E56C6A82-09D7-43C6-957C-3A0FA169A7FD}"/>
    <dgm:cxn modelId="{282666AD-F0AB-4276-83C5-A73EAB7D9723}" type="presOf" srcId="{9E2BF5D1-BAE6-4E3E-8192-9F630EBB2DF0}" destId="{07D122FA-000E-4553-AF9E-E51339813EEB}" srcOrd="0" destOrd="2" presId="urn:microsoft.com/office/officeart/2005/8/layout/list1"/>
    <dgm:cxn modelId="{F980E6D5-7EB2-4DE6-9BF9-D7F98B70EE43}" srcId="{E6888BAB-6955-4A01-BE91-20C080590719}" destId="{0457BB79-89DA-4E35-87FE-42C7BA987D1A}" srcOrd="1" destOrd="0" parTransId="{9C79264B-704E-4FEF-8965-395D05F2735F}" sibTransId="{189BBF29-83B4-4625-AE48-BCFB8DE6420F}"/>
    <dgm:cxn modelId="{A4008AD7-33E5-481A-B6D9-93F26B64B566}" type="presOf" srcId="{F4E733B0-BC77-43A4-B59C-52FF1F7DE909}" destId="{07D122FA-000E-4553-AF9E-E51339813EEB}" srcOrd="0" destOrd="1" presId="urn:microsoft.com/office/officeart/2005/8/layout/list1"/>
    <dgm:cxn modelId="{F2A77CD8-10D1-4504-B5E8-96C967C96DF8}" type="presOf" srcId="{24B83A05-6D63-42BB-A61A-63C23838375F}" destId="{9AB6D41A-0A48-4224-B2F2-B7B1C0D09E6B}" srcOrd="0" destOrd="1" presId="urn:microsoft.com/office/officeart/2005/8/layout/list1"/>
    <dgm:cxn modelId="{CE6C40DE-BCC4-4ABC-90F8-0A5A3433E2B7}" type="presOf" srcId="{4646647F-F59E-4DD7-8DF2-D98FCED36099}" destId="{5CF6D843-E440-4A61-8ACB-9E0C14909218}" srcOrd="0" destOrd="0" presId="urn:microsoft.com/office/officeart/2005/8/layout/list1"/>
    <dgm:cxn modelId="{316580E2-32B2-4B64-BC45-F7004E632520}" srcId="{0457BB79-89DA-4E35-87FE-42C7BA987D1A}" destId="{9E2BF5D1-BAE6-4E3E-8192-9F630EBB2DF0}" srcOrd="2" destOrd="0" parTransId="{1BCCDA92-80D3-466D-B78F-262C8479EB3F}" sibTransId="{40FC345C-E9F3-474B-8EF2-EB83D1A119DB}"/>
    <dgm:cxn modelId="{8C7B63E4-8315-4A17-AD8B-28D48B76D923}" type="presOf" srcId="{0457BB79-89DA-4E35-87FE-42C7BA987D1A}" destId="{D15A6EDB-E774-48C3-BA46-00F792182C23}" srcOrd="1" destOrd="0" presId="urn:microsoft.com/office/officeart/2005/8/layout/list1"/>
    <dgm:cxn modelId="{9397631F-6201-476E-9CC9-061782C16C55}" type="presParOf" srcId="{EF90D741-A7D5-4B1E-9C18-BDC56C2D1479}" destId="{34833FCC-927B-4FDA-8E1E-1B6A5C8DE98A}" srcOrd="0" destOrd="0" presId="urn:microsoft.com/office/officeart/2005/8/layout/list1"/>
    <dgm:cxn modelId="{1AE7D4D6-83B0-44B4-97B3-6A8A3A6B9E7D}" type="presParOf" srcId="{34833FCC-927B-4FDA-8E1E-1B6A5C8DE98A}" destId="{5CF6D843-E440-4A61-8ACB-9E0C14909218}" srcOrd="0" destOrd="0" presId="urn:microsoft.com/office/officeart/2005/8/layout/list1"/>
    <dgm:cxn modelId="{AC30642D-A956-4AD6-BB61-183D865FB67C}" type="presParOf" srcId="{34833FCC-927B-4FDA-8E1E-1B6A5C8DE98A}" destId="{B90D48F3-A07A-4FD3-A9A7-A23A9ED51433}" srcOrd="1" destOrd="0" presId="urn:microsoft.com/office/officeart/2005/8/layout/list1"/>
    <dgm:cxn modelId="{EF0797C4-CFC2-4402-B984-2BE80E19BA55}" type="presParOf" srcId="{EF90D741-A7D5-4B1E-9C18-BDC56C2D1479}" destId="{BAF18FBC-D2EA-435D-9BB4-F3C9A0ADEA5C}" srcOrd="1" destOrd="0" presId="urn:microsoft.com/office/officeart/2005/8/layout/list1"/>
    <dgm:cxn modelId="{4F447761-F27D-443F-94E9-6DAC9319F007}" type="presParOf" srcId="{EF90D741-A7D5-4B1E-9C18-BDC56C2D1479}" destId="{9AB6D41A-0A48-4224-B2F2-B7B1C0D09E6B}" srcOrd="2" destOrd="0" presId="urn:microsoft.com/office/officeart/2005/8/layout/list1"/>
    <dgm:cxn modelId="{73E25A35-B06E-4914-8B68-72ED2B21864B}" type="presParOf" srcId="{EF90D741-A7D5-4B1E-9C18-BDC56C2D1479}" destId="{9844E79B-5A4D-4B5D-A271-BDC9FF991CAC}" srcOrd="3" destOrd="0" presId="urn:microsoft.com/office/officeart/2005/8/layout/list1"/>
    <dgm:cxn modelId="{CA85413E-173A-47DF-886A-EECE6958BE0D}" type="presParOf" srcId="{EF90D741-A7D5-4B1E-9C18-BDC56C2D1479}" destId="{75864447-403E-4866-89C4-E854E4017742}" srcOrd="4" destOrd="0" presId="urn:microsoft.com/office/officeart/2005/8/layout/list1"/>
    <dgm:cxn modelId="{90B1E2C1-F5BB-40AC-8A8D-3E8FB59ED193}" type="presParOf" srcId="{75864447-403E-4866-89C4-E854E4017742}" destId="{F06E5DFA-A3B3-4F95-ADFE-4F2A6B6974CC}" srcOrd="0" destOrd="0" presId="urn:microsoft.com/office/officeart/2005/8/layout/list1"/>
    <dgm:cxn modelId="{97CC1B9A-50C7-4F36-8B88-73EA812C92D2}" type="presParOf" srcId="{75864447-403E-4866-89C4-E854E4017742}" destId="{D15A6EDB-E774-48C3-BA46-00F792182C23}" srcOrd="1" destOrd="0" presId="urn:microsoft.com/office/officeart/2005/8/layout/list1"/>
    <dgm:cxn modelId="{B5E29055-D956-4DB7-80BB-9940A40291EE}" type="presParOf" srcId="{EF90D741-A7D5-4B1E-9C18-BDC56C2D1479}" destId="{95C89365-C636-46F7-93D6-AC21675C803D}" srcOrd="5" destOrd="0" presId="urn:microsoft.com/office/officeart/2005/8/layout/list1"/>
    <dgm:cxn modelId="{3A47CE79-AC84-477E-9D5D-91D0D8AFD865}" type="presParOf" srcId="{EF90D741-A7D5-4B1E-9C18-BDC56C2D1479}" destId="{07D122FA-000E-4553-AF9E-E51339813EE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51EF8C-8B81-455D-8B8D-A4F265570DB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58311EE-2E09-4D6E-9D5B-F3C2A7F4C01A}">
      <dgm:prSet phldrT="[Text]" custT="1"/>
      <dgm:spPr/>
      <dgm:t>
        <a:bodyPr/>
        <a:lstStyle/>
        <a:p>
          <a:r>
            <a:rPr lang="en-US" sz="1400" dirty="0"/>
            <a:t>Education &amp; Programming</a:t>
          </a:r>
        </a:p>
      </dgm:t>
    </dgm:pt>
    <dgm:pt modelId="{706C8090-A686-44FE-89CB-AEB432B69DF5}" type="parTrans" cxnId="{E1F049AF-5308-4777-BFAA-B93C542A8EFB}">
      <dgm:prSet/>
      <dgm:spPr/>
      <dgm:t>
        <a:bodyPr/>
        <a:lstStyle/>
        <a:p>
          <a:endParaRPr lang="en-US" sz="1200"/>
        </a:p>
      </dgm:t>
    </dgm:pt>
    <dgm:pt modelId="{AA7AA91F-9DC2-42A6-A054-2539AA123007}" type="sibTrans" cxnId="{E1F049AF-5308-4777-BFAA-B93C542A8EFB}">
      <dgm:prSet/>
      <dgm:spPr/>
      <dgm:t>
        <a:bodyPr/>
        <a:lstStyle/>
        <a:p>
          <a:endParaRPr lang="en-US" sz="1200"/>
        </a:p>
      </dgm:t>
    </dgm:pt>
    <dgm:pt modelId="{0F64C161-5951-44CC-BB1E-9CE3A007D414}">
      <dgm:prSet phldrT="[Text]" custT="1"/>
      <dgm:spPr/>
      <dgm:t>
        <a:bodyPr/>
        <a:lstStyle/>
        <a:p>
          <a:r>
            <a:rPr lang="en-US" sz="1400" dirty="0"/>
            <a:t>Ethics</a:t>
          </a:r>
        </a:p>
      </dgm:t>
    </dgm:pt>
    <dgm:pt modelId="{1E3D08C1-D97E-4721-A7C8-491023D353C0}" type="parTrans" cxnId="{6C7EE98D-E8CA-46F0-A4E9-F263CB128663}">
      <dgm:prSet/>
      <dgm:spPr/>
      <dgm:t>
        <a:bodyPr/>
        <a:lstStyle/>
        <a:p>
          <a:endParaRPr lang="en-US" sz="1200"/>
        </a:p>
      </dgm:t>
    </dgm:pt>
    <dgm:pt modelId="{789BD4D8-03EC-45E5-99CD-1C8569617920}" type="sibTrans" cxnId="{6C7EE98D-E8CA-46F0-A4E9-F263CB128663}">
      <dgm:prSet/>
      <dgm:spPr/>
      <dgm:t>
        <a:bodyPr/>
        <a:lstStyle/>
        <a:p>
          <a:endParaRPr lang="en-US" sz="1200"/>
        </a:p>
      </dgm:t>
    </dgm:pt>
    <dgm:pt modelId="{853BA1EF-6231-4B35-A8BF-A6E82804DB96}">
      <dgm:prSet phldrT="[Text]" custT="1"/>
      <dgm:spPr/>
      <dgm:t>
        <a:bodyPr/>
        <a:lstStyle/>
        <a:p>
          <a:r>
            <a:rPr lang="en-US" sz="1400" dirty="0"/>
            <a:t>Facilities &amp; Services</a:t>
          </a:r>
        </a:p>
      </dgm:t>
    </dgm:pt>
    <dgm:pt modelId="{943E3E77-E488-4F7E-A041-6A20436E93BD}" type="parTrans" cxnId="{323A8DA8-9357-43DE-97ED-0B14808F12CE}">
      <dgm:prSet/>
      <dgm:spPr/>
      <dgm:t>
        <a:bodyPr/>
        <a:lstStyle/>
        <a:p>
          <a:endParaRPr lang="en-US" sz="1200"/>
        </a:p>
      </dgm:t>
    </dgm:pt>
    <dgm:pt modelId="{79955D2E-CADB-4A20-9FD4-F2BAC5C9A0A7}" type="sibTrans" cxnId="{323A8DA8-9357-43DE-97ED-0B14808F12CE}">
      <dgm:prSet/>
      <dgm:spPr/>
      <dgm:t>
        <a:bodyPr/>
        <a:lstStyle/>
        <a:p>
          <a:endParaRPr lang="en-US" sz="1200"/>
        </a:p>
      </dgm:t>
    </dgm:pt>
    <dgm:pt modelId="{D604CBE0-63E7-474D-BFEE-688A1A442556}">
      <dgm:prSet phldrT="[Text]" custT="1"/>
      <dgm:spPr/>
      <dgm:t>
        <a:bodyPr/>
        <a:lstStyle/>
        <a:p>
          <a:r>
            <a:rPr lang="en-US" sz="1400" dirty="0"/>
            <a:t>Financial &amp; Contract Management</a:t>
          </a:r>
        </a:p>
      </dgm:t>
    </dgm:pt>
    <dgm:pt modelId="{8A94D2F5-D540-432F-9737-BA2A48629EC7}" type="parTrans" cxnId="{42791EBE-5AB4-4BFA-A8D8-3711E65DA111}">
      <dgm:prSet/>
      <dgm:spPr/>
      <dgm:t>
        <a:bodyPr/>
        <a:lstStyle/>
        <a:p>
          <a:endParaRPr lang="en-US" sz="1200"/>
        </a:p>
      </dgm:t>
    </dgm:pt>
    <dgm:pt modelId="{C9BB453F-B15C-4FA4-B9E4-B3866929CD39}" type="sibTrans" cxnId="{42791EBE-5AB4-4BFA-A8D8-3711E65DA111}">
      <dgm:prSet/>
      <dgm:spPr/>
      <dgm:t>
        <a:bodyPr/>
        <a:lstStyle/>
        <a:p>
          <a:endParaRPr lang="en-US" sz="1200"/>
        </a:p>
      </dgm:t>
    </dgm:pt>
    <dgm:pt modelId="{EEC80EDA-AC24-4202-8C8A-CCF84092096C}">
      <dgm:prSet phldrT="[Text]" custT="1"/>
      <dgm:spPr/>
      <dgm:t>
        <a:bodyPr/>
        <a:lstStyle/>
        <a:p>
          <a:r>
            <a:rPr lang="en-US" sz="1400" dirty="0"/>
            <a:t>Logistics</a:t>
          </a:r>
        </a:p>
      </dgm:t>
    </dgm:pt>
    <dgm:pt modelId="{C01C8F3C-D210-4BF9-BB9E-81D1A1D37007}" type="parTrans" cxnId="{D6808670-F8D4-400F-BBC5-49EBE33D37F9}">
      <dgm:prSet/>
      <dgm:spPr/>
      <dgm:t>
        <a:bodyPr/>
        <a:lstStyle/>
        <a:p>
          <a:endParaRPr lang="en-US" sz="1200"/>
        </a:p>
      </dgm:t>
    </dgm:pt>
    <dgm:pt modelId="{9819AFD7-9E0E-4ED8-AF09-111335CD6D6F}" type="sibTrans" cxnId="{D6808670-F8D4-400F-BBC5-49EBE33D37F9}">
      <dgm:prSet/>
      <dgm:spPr/>
      <dgm:t>
        <a:bodyPr/>
        <a:lstStyle/>
        <a:p>
          <a:endParaRPr lang="en-US" sz="1200"/>
        </a:p>
      </dgm:t>
    </dgm:pt>
    <dgm:pt modelId="{0566A951-F736-4D7A-AE99-5B878DD04CBD}">
      <dgm:prSet phldrT="[Text]" custT="1"/>
      <dgm:spPr/>
      <dgm:t>
        <a:bodyPr/>
        <a:lstStyle/>
        <a:p>
          <a:r>
            <a:rPr lang="en-US" sz="1400" dirty="0"/>
            <a:t>Personal &amp; Professional Development</a:t>
          </a:r>
        </a:p>
      </dgm:t>
    </dgm:pt>
    <dgm:pt modelId="{CB85FEB5-CDBB-43DB-85E3-9FD87BC43D16}" type="parTrans" cxnId="{113AC101-B043-4B98-A3B7-D513366DF614}">
      <dgm:prSet/>
      <dgm:spPr/>
      <dgm:t>
        <a:bodyPr/>
        <a:lstStyle/>
        <a:p>
          <a:endParaRPr lang="en-US" sz="1200"/>
        </a:p>
      </dgm:t>
    </dgm:pt>
    <dgm:pt modelId="{4AFDF3E9-3B5D-4B36-A1DE-19A5D72ACED4}" type="sibTrans" cxnId="{113AC101-B043-4B98-A3B7-D513366DF614}">
      <dgm:prSet/>
      <dgm:spPr/>
      <dgm:t>
        <a:bodyPr/>
        <a:lstStyle/>
        <a:p>
          <a:endParaRPr lang="en-US" sz="1200"/>
        </a:p>
      </dgm:t>
    </dgm:pt>
    <dgm:pt modelId="{EFC73A7E-90F8-4BFA-B3E8-163E0A9067EC}">
      <dgm:prSet phldrT="[Text]" custT="1"/>
      <dgm:spPr/>
      <dgm:t>
        <a:bodyPr/>
        <a:lstStyle/>
        <a:p>
          <a:r>
            <a:rPr lang="en-US" sz="1400" dirty="0"/>
            <a:t>Protocol</a:t>
          </a:r>
        </a:p>
      </dgm:t>
    </dgm:pt>
    <dgm:pt modelId="{6C2765FD-8C26-4946-831F-BE009E7BE670}" type="parTrans" cxnId="{10E4BB9C-819E-4725-BE83-93F68CD89505}">
      <dgm:prSet/>
      <dgm:spPr/>
      <dgm:t>
        <a:bodyPr/>
        <a:lstStyle/>
        <a:p>
          <a:endParaRPr lang="en-US" sz="1200"/>
        </a:p>
      </dgm:t>
    </dgm:pt>
    <dgm:pt modelId="{C1D048C3-C770-4837-99E4-C9AADF9B31AD}" type="sibTrans" cxnId="{10E4BB9C-819E-4725-BE83-93F68CD89505}">
      <dgm:prSet/>
      <dgm:spPr/>
      <dgm:t>
        <a:bodyPr/>
        <a:lstStyle/>
        <a:p>
          <a:endParaRPr lang="en-US" sz="1200"/>
        </a:p>
      </dgm:t>
    </dgm:pt>
    <dgm:pt modelId="{ACE98F08-CE66-4628-B3E9-6CD492ABD649}">
      <dgm:prSet phldrT="[Text]" custT="1"/>
      <dgm:spPr/>
      <dgm:t>
        <a:bodyPr/>
        <a:lstStyle/>
        <a:p>
          <a:r>
            <a:rPr lang="en-US" sz="1400" dirty="0"/>
            <a:t>Technology</a:t>
          </a:r>
        </a:p>
      </dgm:t>
    </dgm:pt>
    <dgm:pt modelId="{697828BF-5E7D-4D43-88F1-D5591A4F43A0}" type="parTrans" cxnId="{4C7864C0-8720-4537-9CE5-688A8AFFDBD7}">
      <dgm:prSet/>
      <dgm:spPr/>
      <dgm:t>
        <a:bodyPr/>
        <a:lstStyle/>
        <a:p>
          <a:endParaRPr lang="en-US" sz="1200"/>
        </a:p>
      </dgm:t>
    </dgm:pt>
    <dgm:pt modelId="{C3332E8B-5162-4550-A786-EE626215CCE8}" type="sibTrans" cxnId="{4C7864C0-8720-4537-9CE5-688A8AFFDBD7}">
      <dgm:prSet/>
      <dgm:spPr/>
      <dgm:t>
        <a:bodyPr/>
        <a:lstStyle/>
        <a:p>
          <a:endParaRPr lang="en-US" sz="1200"/>
        </a:p>
      </dgm:t>
    </dgm:pt>
    <dgm:pt modelId="{ED7C1318-19E2-4FDA-88C9-DD2F08007D0D}">
      <dgm:prSet phldrT="[Text]" custT="1"/>
      <dgm:spPr/>
      <dgm:t>
        <a:bodyPr/>
        <a:lstStyle/>
        <a:p>
          <a:r>
            <a:rPr lang="en-US" sz="1400" dirty="0"/>
            <a:t>Travel</a:t>
          </a:r>
        </a:p>
      </dgm:t>
    </dgm:pt>
    <dgm:pt modelId="{D9A32219-0AA7-4ADB-97CF-738E857B39CC}" type="parTrans" cxnId="{8AE6914E-89E1-4845-9117-667D938C0C44}">
      <dgm:prSet/>
      <dgm:spPr/>
      <dgm:t>
        <a:bodyPr/>
        <a:lstStyle/>
        <a:p>
          <a:endParaRPr lang="en-US" sz="1200"/>
        </a:p>
      </dgm:t>
    </dgm:pt>
    <dgm:pt modelId="{07C2B10A-3B23-4B23-BA71-B781E8C0DF9C}" type="sibTrans" cxnId="{8AE6914E-89E1-4845-9117-667D938C0C44}">
      <dgm:prSet/>
      <dgm:spPr/>
      <dgm:t>
        <a:bodyPr/>
        <a:lstStyle/>
        <a:p>
          <a:endParaRPr lang="en-US" sz="1200"/>
        </a:p>
      </dgm:t>
    </dgm:pt>
    <dgm:pt modelId="{63429963-AF7B-482D-94DE-F6F09D55EAD7}" type="pres">
      <dgm:prSet presAssocID="{FF51EF8C-8B81-455D-8B8D-A4F265570DBB}" presName="diagram" presStyleCnt="0">
        <dgm:presLayoutVars>
          <dgm:dir/>
          <dgm:resizeHandles val="exact"/>
        </dgm:presLayoutVars>
      </dgm:prSet>
      <dgm:spPr/>
    </dgm:pt>
    <dgm:pt modelId="{F485CF27-2FD9-4C1A-A065-917ECBA3FA66}" type="pres">
      <dgm:prSet presAssocID="{458311EE-2E09-4D6E-9D5B-F3C2A7F4C01A}" presName="node" presStyleLbl="node1" presStyleIdx="0" presStyleCnt="9">
        <dgm:presLayoutVars>
          <dgm:bulletEnabled val="1"/>
        </dgm:presLayoutVars>
      </dgm:prSet>
      <dgm:spPr/>
    </dgm:pt>
    <dgm:pt modelId="{9527290D-DBB0-4B6E-A873-40B2834CD479}" type="pres">
      <dgm:prSet presAssocID="{AA7AA91F-9DC2-42A6-A054-2539AA123007}" presName="sibTrans" presStyleCnt="0"/>
      <dgm:spPr/>
    </dgm:pt>
    <dgm:pt modelId="{FD8B1978-0BF8-4860-8D69-3A020746DE6F}" type="pres">
      <dgm:prSet presAssocID="{0F64C161-5951-44CC-BB1E-9CE3A007D414}" presName="node" presStyleLbl="node1" presStyleIdx="1" presStyleCnt="9">
        <dgm:presLayoutVars>
          <dgm:bulletEnabled val="1"/>
        </dgm:presLayoutVars>
      </dgm:prSet>
      <dgm:spPr/>
    </dgm:pt>
    <dgm:pt modelId="{CD5C8A6C-B224-4F0C-9432-1DF055E32737}" type="pres">
      <dgm:prSet presAssocID="{789BD4D8-03EC-45E5-99CD-1C8569617920}" presName="sibTrans" presStyleCnt="0"/>
      <dgm:spPr/>
    </dgm:pt>
    <dgm:pt modelId="{EC88DF86-8F51-4C11-ABE6-312788F813CC}" type="pres">
      <dgm:prSet presAssocID="{853BA1EF-6231-4B35-A8BF-A6E82804DB96}" presName="node" presStyleLbl="node1" presStyleIdx="2" presStyleCnt="9">
        <dgm:presLayoutVars>
          <dgm:bulletEnabled val="1"/>
        </dgm:presLayoutVars>
      </dgm:prSet>
      <dgm:spPr/>
    </dgm:pt>
    <dgm:pt modelId="{3EC73239-4378-4FFA-8913-EFDB060A8B7B}" type="pres">
      <dgm:prSet presAssocID="{79955D2E-CADB-4A20-9FD4-F2BAC5C9A0A7}" presName="sibTrans" presStyleCnt="0"/>
      <dgm:spPr/>
    </dgm:pt>
    <dgm:pt modelId="{C4677E2D-9407-4470-B238-0075F27FB021}" type="pres">
      <dgm:prSet presAssocID="{D604CBE0-63E7-474D-BFEE-688A1A442556}" presName="node" presStyleLbl="node1" presStyleIdx="3" presStyleCnt="9">
        <dgm:presLayoutVars>
          <dgm:bulletEnabled val="1"/>
        </dgm:presLayoutVars>
      </dgm:prSet>
      <dgm:spPr/>
    </dgm:pt>
    <dgm:pt modelId="{8F484B3A-DD65-4D19-BC3B-E6E96AFA09CC}" type="pres">
      <dgm:prSet presAssocID="{C9BB453F-B15C-4FA4-B9E4-B3866929CD39}" presName="sibTrans" presStyleCnt="0"/>
      <dgm:spPr/>
    </dgm:pt>
    <dgm:pt modelId="{3253D9EC-6ACB-4FF3-9760-48C87ACBEEC2}" type="pres">
      <dgm:prSet presAssocID="{EEC80EDA-AC24-4202-8C8A-CCF84092096C}" presName="node" presStyleLbl="node1" presStyleIdx="4" presStyleCnt="9">
        <dgm:presLayoutVars>
          <dgm:bulletEnabled val="1"/>
        </dgm:presLayoutVars>
      </dgm:prSet>
      <dgm:spPr/>
    </dgm:pt>
    <dgm:pt modelId="{E4090F2C-EE64-4ED0-843B-F9A74F7893E4}" type="pres">
      <dgm:prSet presAssocID="{9819AFD7-9E0E-4ED8-AF09-111335CD6D6F}" presName="sibTrans" presStyleCnt="0"/>
      <dgm:spPr/>
    </dgm:pt>
    <dgm:pt modelId="{C8A38D7A-3649-4EA4-B6D5-2BB23BB618FC}" type="pres">
      <dgm:prSet presAssocID="{0566A951-F736-4D7A-AE99-5B878DD04CBD}" presName="node" presStyleLbl="node1" presStyleIdx="5" presStyleCnt="9">
        <dgm:presLayoutVars>
          <dgm:bulletEnabled val="1"/>
        </dgm:presLayoutVars>
      </dgm:prSet>
      <dgm:spPr/>
    </dgm:pt>
    <dgm:pt modelId="{3F8CC374-8E1D-4FC6-9470-ABB4042B1FC9}" type="pres">
      <dgm:prSet presAssocID="{4AFDF3E9-3B5D-4B36-A1DE-19A5D72ACED4}" presName="sibTrans" presStyleCnt="0"/>
      <dgm:spPr/>
    </dgm:pt>
    <dgm:pt modelId="{AB0CAE0D-85B3-4788-9617-DFF3C7FB4C2B}" type="pres">
      <dgm:prSet presAssocID="{EFC73A7E-90F8-4BFA-B3E8-163E0A9067EC}" presName="node" presStyleLbl="node1" presStyleIdx="6" presStyleCnt="9">
        <dgm:presLayoutVars>
          <dgm:bulletEnabled val="1"/>
        </dgm:presLayoutVars>
      </dgm:prSet>
      <dgm:spPr/>
    </dgm:pt>
    <dgm:pt modelId="{8ED82E99-7AB0-444F-AC81-BB13A548F77F}" type="pres">
      <dgm:prSet presAssocID="{C1D048C3-C770-4837-99E4-C9AADF9B31AD}" presName="sibTrans" presStyleCnt="0"/>
      <dgm:spPr/>
    </dgm:pt>
    <dgm:pt modelId="{BD043C2F-1324-429C-8BCE-1AE2DEABB596}" type="pres">
      <dgm:prSet presAssocID="{ACE98F08-CE66-4628-B3E9-6CD492ABD649}" presName="node" presStyleLbl="node1" presStyleIdx="7" presStyleCnt="9">
        <dgm:presLayoutVars>
          <dgm:bulletEnabled val="1"/>
        </dgm:presLayoutVars>
      </dgm:prSet>
      <dgm:spPr/>
    </dgm:pt>
    <dgm:pt modelId="{2F680FFB-2594-4E84-AF4E-D55BB22F038F}" type="pres">
      <dgm:prSet presAssocID="{C3332E8B-5162-4550-A786-EE626215CCE8}" presName="sibTrans" presStyleCnt="0"/>
      <dgm:spPr/>
    </dgm:pt>
    <dgm:pt modelId="{576322BB-CE3D-4F38-92DB-B135A618E04C}" type="pres">
      <dgm:prSet presAssocID="{ED7C1318-19E2-4FDA-88C9-DD2F08007D0D}" presName="node" presStyleLbl="node1" presStyleIdx="8" presStyleCnt="9">
        <dgm:presLayoutVars>
          <dgm:bulletEnabled val="1"/>
        </dgm:presLayoutVars>
      </dgm:prSet>
      <dgm:spPr/>
    </dgm:pt>
  </dgm:ptLst>
  <dgm:cxnLst>
    <dgm:cxn modelId="{113AC101-B043-4B98-A3B7-D513366DF614}" srcId="{FF51EF8C-8B81-455D-8B8D-A4F265570DBB}" destId="{0566A951-F736-4D7A-AE99-5B878DD04CBD}" srcOrd="5" destOrd="0" parTransId="{CB85FEB5-CDBB-43DB-85E3-9FD87BC43D16}" sibTransId="{4AFDF3E9-3B5D-4B36-A1DE-19A5D72ACED4}"/>
    <dgm:cxn modelId="{E44E0121-D986-4113-8707-84756D71205F}" type="presOf" srcId="{ED7C1318-19E2-4FDA-88C9-DD2F08007D0D}" destId="{576322BB-CE3D-4F38-92DB-B135A618E04C}" srcOrd="0" destOrd="0" presId="urn:microsoft.com/office/officeart/2005/8/layout/default"/>
    <dgm:cxn modelId="{6C8C4B23-596E-43E2-9E85-06D2A9EC66FA}" type="presOf" srcId="{0566A951-F736-4D7A-AE99-5B878DD04CBD}" destId="{C8A38D7A-3649-4EA4-B6D5-2BB23BB618FC}" srcOrd="0" destOrd="0" presId="urn:microsoft.com/office/officeart/2005/8/layout/default"/>
    <dgm:cxn modelId="{FCB26025-0044-4444-96DF-590553A33754}" type="presOf" srcId="{EEC80EDA-AC24-4202-8C8A-CCF84092096C}" destId="{3253D9EC-6ACB-4FF3-9760-48C87ACBEEC2}" srcOrd="0" destOrd="0" presId="urn:microsoft.com/office/officeart/2005/8/layout/default"/>
    <dgm:cxn modelId="{6F49F867-B7C5-4068-BA6A-751DD460FDA4}" type="presOf" srcId="{ACE98F08-CE66-4628-B3E9-6CD492ABD649}" destId="{BD043C2F-1324-429C-8BCE-1AE2DEABB596}" srcOrd="0" destOrd="0" presId="urn:microsoft.com/office/officeart/2005/8/layout/default"/>
    <dgm:cxn modelId="{8AE6914E-89E1-4845-9117-667D938C0C44}" srcId="{FF51EF8C-8B81-455D-8B8D-A4F265570DBB}" destId="{ED7C1318-19E2-4FDA-88C9-DD2F08007D0D}" srcOrd="8" destOrd="0" parTransId="{D9A32219-0AA7-4ADB-97CF-738E857B39CC}" sibTransId="{07C2B10A-3B23-4B23-BA71-B781E8C0DF9C}"/>
    <dgm:cxn modelId="{D6808670-F8D4-400F-BBC5-49EBE33D37F9}" srcId="{FF51EF8C-8B81-455D-8B8D-A4F265570DBB}" destId="{EEC80EDA-AC24-4202-8C8A-CCF84092096C}" srcOrd="4" destOrd="0" parTransId="{C01C8F3C-D210-4BF9-BB9E-81D1A1D37007}" sibTransId="{9819AFD7-9E0E-4ED8-AF09-111335CD6D6F}"/>
    <dgm:cxn modelId="{AACA4055-99D4-4BAE-8925-D8BE7A40984E}" type="presOf" srcId="{D604CBE0-63E7-474D-BFEE-688A1A442556}" destId="{C4677E2D-9407-4470-B238-0075F27FB021}" srcOrd="0" destOrd="0" presId="urn:microsoft.com/office/officeart/2005/8/layout/default"/>
    <dgm:cxn modelId="{C35AFD86-7867-4F1A-B729-453908B27208}" type="presOf" srcId="{0F64C161-5951-44CC-BB1E-9CE3A007D414}" destId="{FD8B1978-0BF8-4860-8D69-3A020746DE6F}" srcOrd="0" destOrd="0" presId="urn:microsoft.com/office/officeart/2005/8/layout/default"/>
    <dgm:cxn modelId="{6C7EE98D-E8CA-46F0-A4E9-F263CB128663}" srcId="{FF51EF8C-8B81-455D-8B8D-A4F265570DBB}" destId="{0F64C161-5951-44CC-BB1E-9CE3A007D414}" srcOrd="1" destOrd="0" parTransId="{1E3D08C1-D97E-4721-A7C8-491023D353C0}" sibTransId="{789BD4D8-03EC-45E5-99CD-1C8569617920}"/>
    <dgm:cxn modelId="{10E4BB9C-819E-4725-BE83-93F68CD89505}" srcId="{FF51EF8C-8B81-455D-8B8D-A4F265570DBB}" destId="{EFC73A7E-90F8-4BFA-B3E8-163E0A9067EC}" srcOrd="6" destOrd="0" parTransId="{6C2765FD-8C26-4946-831F-BE009E7BE670}" sibTransId="{C1D048C3-C770-4837-99E4-C9AADF9B31AD}"/>
    <dgm:cxn modelId="{323A8DA8-9357-43DE-97ED-0B14808F12CE}" srcId="{FF51EF8C-8B81-455D-8B8D-A4F265570DBB}" destId="{853BA1EF-6231-4B35-A8BF-A6E82804DB96}" srcOrd="2" destOrd="0" parTransId="{943E3E77-E488-4F7E-A041-6A20436E93BD}" sibTransId="{79955D2E-CADB-4A20-9FD4-F2BAC5C9A0A7}"/>
    <dgm:cxn modelId="{E1F049AF-5308-4777-BFAA-B93C542A8EFB}" srcId="{FF51EF8C-8B81-455D-8B8D-A4F265570DBB}" destId="{458311EE-2E09-4D6E-9D5B-F3C2A7F4C01A}" srcOrd="0" destOrd="0" parTransId="{706C8090-A686-44FE-89CB-AEB432B69DF5}" sibTransId="{AA7AA91F-9DC2-42A6-A054-2539AA123007}"/>
    <dgm:cxn modelId="{683696B2-D7CB-4A43-BDDC-F226DA4107B1}" type="presOf" srcId="{EFC73A7E-90F8-4BFA-B3E8-163E0A9067EC}" destId="{AB0CAE0D-85B3-4788-9617-DFF3C7FB4C2B}" srcOrd="0" destOrd="0" presId="urn:microsoft.com/office/officeart/2005/8/layout/default"/>
    <dgm:cxn modelId="{42791EBE-5AB4-4BFA-A8D8-3711E65DA111}" srcId="{FF51EF8C-8B81-455D-8B8D-A4F265570DBB}" destId="{D604CBE0-63E7-474D-BFEE-688A1A442556}" srcOrd="3" destOrd="0" parTransId="{8A94D2F5-D540-432F-9737-BA2A48629EC7}" sibTransId="{C9BB453F-B15C-4FA4-B9E4-B3866929CD39}"/>
    <dgm:cxn modelId="{89FB3EBE-F782-4C47-BBA8-89234EF32F9E}" type="presOf" srcId="{853BA1EF-6231-4B35-A8BF-A6E82804DB96}" destId="{EC88DF86-8F51-4C11-ABE6-312788F813CC}" srcOrd="0" destOrd="0" presId="urn:microsoft.com/office/officeart/2005/8/layout/default"/>
    <dgm:cxn modelId="{4C7864C0-8720-4537-9CE5-688A8AFFDBD7}" srcId="{FF51EF8C-8B81-455D-8B8D-A4F265570DBB}" destId="{ACE98F08-CE66-4628-B3E9-6CD492ABD649}" srcOrd="7" destOrd="0" parTransId="{697828BF-5E7D-4D43-88F1-D5591A4F43A0}" sibTransId="{C3332E8B-5162-4550-A786-EE626215CCE8}"/>
    <dgm:cxn modelId="{C1D61FC1-50EF-4824-857C-717CFEB4106F}" type="presOf" srcId="{FF51EF8C-8B81-455D-8B8D-A4F265570DBB}" destId="{63429963-AF7B-482D-94DE-F6F09D55EAD7}" srcOrd="0" destOrd="0" presId="urn:microsoft.com/office/officeart/2005/8/layout/default"/>
    <dgm:cxn modelId="{A10911EF-1ABD-475D-B95B-D8E2ED250BD4}" type="presOf" srcId="{458311EE-2E09-4D6E-9D5B-F3C2A7F4C01A}" destId="{F485CF27-2FD9-4C1A-A065-917ECBA3FA66}" srcOrd="0" destOrd="0" presId="urn:microsoft.com/office/officeart/2005/8/layout/default"/>
    <dgm:cxn modelId="{0D8ED19D-304C-4210-9A58-6376900FF3E8}" type="presParOf" srcId="{63429963-AF7B-482D-94DE-F6F09D55EAD7}" destId="{F485CF27-2FD9-4C1A-A065-917ECBA3FA66}" srcOrd="0" destOrd="0" presId="urn:microsoft.com/office/officeart/2005/8/layout/default"/>
    <dgm:cxn modelId="{ACBD37B3-AD06-4F4C-A869-DF5FFA4CCD0B}" type="presParOf" srcId="{63429963-AF7B-482D-94DE-F6F09D55EAD7}" destId="{9527290D-DBB0-4B6E-A873-40B2834CD479}" srcOrd="1" destOrd="0" presId="urn:microsoft.com/office/officeart/2005/8/layout/default"/>
    <dgm:cxn modelId="{6518CCA9-54A5-4BB6-8AAD-F20C0A18B1AB}" type="presParOf" srcId="{63429963-AF7B-482D-94DE-F6F09D55EAD7}" destId="{FD8B1978-0BF8-4860-8D69-3A020746DE6F}" srcOrd="2" destOrd="0" presId="urn:microsoft.com/office/officeart/2005/8/layout/default"/>
    <dgm:cxn modelId="{9019A72D-D162-49C3-90D6-13B275160A6A}" type="presParOf" srcId="{63429963-AF7B-482D-94DE-F6F09D55EAD7}" destId="{CD5C8A6C-B224-4F0C-9432-1DF055E32737}" srcOrd="3" destOrd="0" presId="urn:microsoft.com/office/officeart/2005/8/layout/default"/>
    <dgm:cxn modelId="{8A84CAF8-698F-46F0-B2DA-D6AFFA439437}" type="presParOf" srcId="{63429963-AF7B-482D-94DE-F6F09D55EAD7}" destId="{EC88DF86-8F51-4C11-ABE6-312788F813CC}" srcOrd="4" destOrd="0" presId="urn:microsoft.com/office/officeart/2005/8/layout/default"/>
    <dgm:cxn modelId="{C791B7AF-56A2-49FB-BBA8-828247782394}" type="presParOf" srcId="{63429963-AF7B-482D-94DE-F6F09D55EAD7}" destId="{3EC73239-4378-4FFA-8913-EFDB060A8B7B}" srcOrd="5" destOrd="0" presId="urn:microsoft.com/office/officeart/2005/8/layout/default"/>
    <dgm:cxn modelId="{2DB1925A-FEE8-4518-B894-06C15C74D4B4}" type="presParOf" srcId="{63429963-AF7B-482D-94DE-F6F09D55EAD7}" destId="{C4677E2D-9407-4470-B238-0075F27FB021}" srcOrd="6" destOrd="0" presId="urn:microsoft.com/office/officeart/2005/8/layout/default"/>
    <dgm:cxn modelId="{A3CEA34F-7C24-4DA5-9548-DFA92CF971B2}" type="presParOf" srcId="{63429963-AF7B-482D-94DE-F6F09D55EAD7}" destId="{8F484B3A-DD65-4D19-BC3B-E6E96AFA09CC}" srcOrd="7" destOrd="0" presId="urn:microsoft.com/office/officeart/2005/8/layout/default"/>
    <dgm:cxn modelId="{C925539D-230C-4E18-ABE4-BF3BE51DC64E}" type="presParOf" srcId="{63429963-AF7B-482D-94DE-F6F09D55EAD7}" destId="{3253D9EC-6ACB-4FF3-9760-48C87ACBEEC2}" srcOrd="8" destOrd="0" presId="urn:microsoft.com/office/officeart/2005/8/layout/default"/>
    <dgm:cxn modelId="{8AFA3A00-C2B3-451F-86D7-98FCF235628C}" type="presParOf" srcId="{63429963-AF7B-482D-94DE-F6F09D55EAD7}" destId="{E4090F2C-EE64-4ED0-843B-F9A74F7893E4}" srcOrd="9" destOrd="0" presId="urn:microsoft.com/office/officeart/2005/8/layout/default"/>
    <dgm:cxn modelId="{8A5AB98C-0B5D-4DA8-972B-A526FAC4D2B6}" type="presParOf" srcId="{63429963-AF7B-482D-94DE-F6F09D55EAD7}" destId="{C8A38D7A-3649-4EA4-B6D5-2BB23BB618FC}" srcOrd="10" destOrd="0" presId="urn:microsoft.com/office/officeart/2005/8/layout/default"/>
    <dgm:cxn modelId="{49E02BE4-3C8D-44E1-9B33-02FD19351F35}" type="presParOf" srcId="{63429963-AF7B-482D-94DE-F6F09D55EAD7}" destId="{3F8CC374-8E1D-4FC6-9470-ABB4042B1FC9}" srcOrd="11" destOrd="0" presId="urn:microsoft.com/office/officeart/2005/8/layout/default"/>
    <dgm:cxn modelId="{7B028B55-EA1D-414B-9C85-C8DBC422EFEB}" type="presParOf" srcId="{63429963-AF7B-482D-94DE-F6F09D55EAD7}" destId="{AB0CAE0D-85B3-4788-9617-DFF3C7FB4C2B}" srcOrd="12" destOrd="0" presId="urn:microsoft.com/office/officeart/2005/8/layout/default"/>
    <dgm:cxn modelId="{CC160AA1-0A7D-4E11-8400-528343114032}" type="presParOf" srcId="{63429963-AF7B-482D-94DE-F6F09D55EAD7}" destId="{8ED82E99-7AB0-444F-AC81-BB13A548F77F}" srcOrd="13" destOrd="0" presId="urn:microsoft.com/office/officeart/2005/8/layout/default"/>
    <dgm:cxn modelId="{31DF4B57-8FD6-4C0C-830E-C8D6C708C5DF}" type="presParOf" srcId="{63429963-AF7B-482D-94DE-F6F09D55EAD7}" destId="{BD043C2F-1324-429C-8BCE-1AE2DEABB596}" srcOrd="14" destOrd="0" presId="urn:microsoft.com/office/officeart/2005/8/layout/default"/>
    <dgm:cxn modelId="{297E77E8-E52D-4071-840A-8687C2BBDFDA}" type="presParOf" srcId="{63429963-AF7B-482D-94DE-F6F09D55EAD7}" destId="{2F680FFB-2594-4E84-AF4E-D55BB22F038F}" srcOrd="15" destOrd="0" presId="urn:microsoft.com/office/officeart/2005/8/layout/default"/>
    <dgm:cxn modelId="{6DF5F0CB-E152-428F-B33E-95ADBFD93A61}" type="presParOf" srcId="{63429963-AF7B-482D-94DE-F6F09D55EAD7}" destId="{576322BB-CE3D-4F38-92DB-B135A618E04C}"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1C8D02E-981F-4F5F-9693-439A3F702E1B}"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FD2EAC8-0742-40C0-8DB0-B64FA306D45D}">
      <dgm:prSet/>
      <dgm:spPr/>
      <dgm:t>
        <a:bodyPr/>
        <a:lstStyle/>
        <a:p>
          <a:r>
            <a:rPr lang="en-US"/>
            <a:t>To support career growth and development at all stages, SGMP will pilot a mentoring program, to be launched in 2025. This program will enable planners and suppliers to progress in their career from early to mid-career, and from mid-career to advanced-career. </a:t>
          </a:r>
        </a:p>
      </dgm:t>
    </dgm:pt>
    <dgm:pt modelId="{F9DFFAEA-93C5-405C-929A-3E46CAE569FB}" type="parTrans" cxnId="{ABB899DA-9544-44F0-94F1-A9BF21DAC3C9}">
      <dgm:prSet/>
      <dgm:spPr/>
      <dgm:t>
        <a:bodyPr/>
        <a:lstStyle/>
        <a:p>
          <a:endParaRPr lang="en-US"/>
        </a:p>
      </dgm:t>
    </dgm:pt>
    <dgm:pt modelId="{48F90EE1-744E-4B37-92E5-795335F1122B}" type="sibTrans" cxnId="{ABB899DA-9544-44F0-94F1-A9BF21DAC3C9}">
      <dgm:prSet/>
      <dgm:spPr/>
      <dgm:t>
        <a:bodyPr/>
        <a:lstStyle/>
        <a:p>
          <a:endParaRPr lang="en-US"/>
        </a:p>
      </dgm:t>
    </dgm:pt>
    <dgm:pt modelId="{AA676BA2-67B8-4162-82AF-954F6345998F}">
      <dgm:prSet/>
      <dgm:spPr/>
      <dgm:t>
        <a:bodyPr/>
        <a:lstStyle/>
        <a:p>
          <a:r>
            <a:rPr lang="en-US"/>
            <a:t>Mentors will have the opportunity to earn professional development credit from participation. </a:t>
          </a:r>
        </a:p>
      </dgm:t>
    </dgm:pt>
    <dgm:pt modelId="{AEF7F29F-20A7-46BF-AF46-62C6A47CC22F}" type="parTrans" cxnId="{4A9C159A-2810-456D-8F53-8B17220F9725}">
      <dgm:prSet/>
      <dgm:spPr/>
      <dgm:t>
        <a:bodyPr/>
        <a:lstStyle/>
        <a:p>
          <a:endParaRPr lang="en-US"/>
        </a:p>
      </dgm:t>
    </dgm:pt>
    <dgm:pt modelId="{13662DC0-1E5D-49CE-B30A-E31BBA020C1C}" type="sibTrans" cxnId="{4A9C159A-2810-456D-8F53-8B17220F9725}">
      <dgm:prSet/>
      <dgm:spPr/>
      <dgm:t>
        <a:bodyPr/>
        <a:lstStyle/>
        <a:p>
          <a:endParaRPr lang="en-US"/>
        </a:p>
      </dgm:t>
    </dgm:pt>
    <dgm:pt modelId="{E9B57296-8139-417D-9E5F-F2B8153C9DFA}" type="pres">
      <dgm:prSet presAssocID="{71C8D02E-981F-4F5F-9693-439A3F702E1B}" presName="vert0" presStyleCnt="0">
        <dgm:presLayoutVars>
          <dgm:dir/>
          <dgm:animOne val="branch"/>
          <dgm:animLvl val="lvl"/>
        </dgm:presLayoutVars>
      </dgm:prSet>
      <dgm:spPr/>
    </dgm:pt>
    <dgm:pt modelId="{A6574316-D851-46AC-A111-49B2D84FBF39}" type="pres">
      <dgm:prSet presAssocID="{0FD2EAC8-0742-40C0-8DB0-B64FA306D45D}" presName="thickLine" presStyleLbl="alignNode1" presStyleIdx="0" presStyleCnt="2"/>
      <dgm:spPr/>
    </dgm:pt>
    <dgm:pt modelId="{526785B0-FFDD-4DCD-B9DE-B32181A34A32}" type="pres">
      <dgm:prSet presAssocID="{0FD2EAC8-0742-40C0-8DB0-B64FA306D45D}" presName="horz1" presStyleCnt="0"/>
      <dgm:spPr/>
    </dgm:pt>
    <dgm:pt modelId="{8F0A2EBE-65F5-4685-B602-DCFC6DD68D7C}" type="pres">
      <dgm:prSet presAssocID="{0FD2EAC8-0742-40C0-8DB0-B64FA306D45D}" presName="tx1" presStyleLbl="revTx" presStyleIdx="0" presStyleCnt="2"/>
      <dgm:spPr/>
    </dgm:pt>
    <dgm:pt modelId="{EBA49D58-5A28-44D2-93A6-0F6203DCCD0A}" type="pres">
      <dgm:prSet presAssocID="{0FD2EAC8-0742-40C0-8DB0-B64FA306D45D}" presName="vert1" presStyleCnt="0"/>
      <dgm:spPr/>
    </dgm:pt>
    <dgm:pt modelId="{8E487970-A6B7-4CA0-B200-84EC83EF9F22}" type="pres">
      <dgm:prSet presAssocID="{AA676BA2-67B8-4162-82AF-954F6345998F}" presName="thickLine" presStyleLbl="alignNode1" presStyleIdx="1" presStyleCnt="2"/>
      <dgm:spPr/>
    </dgm:pt>
    <dgm:pt modelId="{E2938897-BD3F-4369-9BA3-2C10E63298AE}" type="pres">
      <dgm:prSet presAssocID="{AA676BA2-67B8-4162-82AF-954F6345998F}" presName="horz1" presStyleCnt="0"/>
      <dgm:spPr/>
    </dgm:pt>
    <dgm:pt modelId="{B652C224-CA27-40A4-8CC0-DC3BA69849E3}" type="pres">
      <dgm:prSet presAssocID="{AA676BA2-67B8-4162-82AF-954F6345998F}" presName="tx1" presStyleLbl="revTx" presStyleIdx="1" presStyleCnt="2"/>
      <dgm:spPr/>
    </dgm:pt>
    <dgm:pt modelId="{A25E7AE7-8C8E-4A29-9CE4-DE113F138457}" type="pres">
      <dgm:prSet presAssocID="{AA676BA2-67B8-4162-82AF-954F6345998F}" presName="vert1" presStyleCnt="0"/>
      <dgm:spPr/>
    </dgm:pt>
  </dgm:ptLst>
  <dgm:cxnLst>
    <dgm:cxn modelId="{39A1EA33-9065-40B1-8227-A2310C79E4B6}" type="presOf" srcId="{0FD2EAC8-0742-40C0-8DB0-B64FA306D45D}" destId="{8F0A2EBE-65F5-4685-B602-DCFC6DD68D7C}" srcOrd="0" destOrd="0" presId="urn:microsoft.com/office/officeart/2008/layout/LinedList"/>
    <dgm:cxn modelId="{4A9C159A-2810-456D-8F53-8B17220F9725}" srcId="{71C8D02E-981F-4F5F-9693-439A3F702E1B}" destId="{AA676BA2-67B8-4162-82AF-954F6345998F}" srcOrd="1" destOrd="0" parTransId="{AEF7F29F-20A7-46BF-AF46-62C6A47CC22F}" sibTransId="{13662DC0-1E5D-49CE-B30A-E31BBA020C1C}"/>
    <dgm:cxn modelId="{ABB899DA-9544-44F0-94F1-A9BF21DAC3C9}" srcId="{71C8D02E-981F-4F5F-9693-439A3F702E1B}" destId="{0FD2EAC8-0742-40C0-8DB0-B64FA306D45D}" srcOrd="0" destOrd="0" parTransId="{F9DFFAEA-93C5-405C-929A-3E46CAE569FB}" sibTransId="{48F90EE1-744E-4B37-92E5-795335F1122B}"/>
    <dgm:cxn modelId="{1F5ED5F0-F7DD-41BA-BEB1-A64AD666F953}" type="presOf" srcId="{AA676BA2-67B8-4162-82AF-954F6345998F}" destId="{B652C224-CA27-40A4-8CC0-DC3BA69849E3}" srcOrd="0" destOrd="0" presId="urn:microsoft.com/office/officeart/2008/layout/LinedList"/>
    <dgm:cxn modelId="{AF210FFC-81AB-45BB-9F99-229B62BDB8AD}" type="presOf" srcId="{71C8D02E-981F-4F5F-9693-439A3F702E1B}" destId="{E9B57296-8139-417D-9E5F-F2B8153C9DFA}" srcOrd="0" destOrd="0" presId="urn:microsoft.com/office/officeart/2008/layout/LinedList"/>
    <dgm:cxn modelId="{CE7F8980-FFBB-4A8A-8558-3427BD37683B}" type="presParOf" srcId="{E9B57296-8139-417D-9E5F-F2B8153C9DFA}" destId="{A6574316-D851-46AC-A111-49B2D84FBF39}" srcOrd="0" destOrd="0" presId="urn:microsoft.com/office/officeart/2008/layout/LinedList"/>
    <dgm:cxn modelId="{D6B23A15-0BC1-440B-9D41-785E11BC3FBB}" type="presParOf" srcId="{E9B57296-8139-417D-9E5F-F2B8153C9DFA}" destId="{526785B0-FFDD-4DCD-B9DE-B32181A34A32}" srcOrd="1" destOrd="0" presId="urn:microsoft.com/office/officeart/2008/layout/LinedList"/>
    <dgm:cxn modelId="{C8E4BBB8-85A7-4DE1-BF3C-07D6F7886364}" type="presParOf" srcId="{526785B0-FFDD-4DCD-B9DE-B32181A34A32}" destId="{8F0A2EBE-65F5-4685-B602-DCFC6DD68D7C}" srcOrd="0" destOrd="0" presId="urn:microsoft.com/office/officeart/2008/layout/LinedList"/>
    <dgm:cxn modelId="{5DB901BD-FDF3-4A43-900C-8327717A4E24}" type="presParOf" srcId="{526785B0-FFDD-4DCD-B9DE-B32181A34A32}" destId="{EBA49D58-5A28-44D2-93A6-0F6203DCCD0A}" srcOrd="1" destOrd="0" presId="urn:microsoft.com/office/officeart/2008/layout/LinedList"/>
    <dgm:cxn modelId="{56263DA4-4DB9-40A3-AA3E-E5D65D936AAC}" type="presParOf" srcId="{E9B57296-8139-417D-9E5F-F2B8153C9DFA}" destId="{8E487970-A6B7-4CA0-B200-84EC83EF9F22}" srcOrd="2" destOrd="0" presId="urn:microsoft.com/office/officeart/2008/layout/LinedList"/>
    <dgm:cxn modelId="{9AECEF8B-3182-407B-B538-830DAFC339FC}" type="presParOf" srcId="{E9B57296-8139-417D-9E5F-F2B8153C9DFA}" destId="{E2938897-BD3F-4369-9BA3-2C10E63298AE}" srcOrd="3" destOrd="0" presId="urn:microsoft.com/office/officeart/2008/layout/LinedList"/>
    <dgm:cxn modelId="{D62EECF3-F02D-4260-888E-6D2E5B3DD54F}" type="presParOf" srcId="{E2938897-BD3F-4369-9BA3-2C10E63298AE}" destId="{B652C224-CA27-40A4-8CC0-DC3BA69849E3}" srcOrd="0" destOrd="0" presId="urn:microsoft.com/office/officeart/2008/layout/LinedList"/>
    <dgm:cxn modelId="{CE91C9E4-38E6-43E4-AE9D-27693FAFDDAB}" type="presParOf" srcId="{E2938897-BD3F-4369-9BA3-2C10E63298AE}" destId="{A25E7AE7-8C8E-4A29-9CE4-DE113F13845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496965-607A-452F-9CEE-5348BFC98AD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9D30EC6-EF60-42D3-9E45-AC18BD38F2DC}">
      <dgm:prSet/>
      <dgm:spPr/>
      <dgm:t>
        <a:bodyPr/>
        <a:lstStyle/>
        <a:p>
          <a:r>
            <a:rPr lang="en-US"/>
            <a:t>Supplier Education</a:t>
          </a:r>
        </a:p>
      </dgm:t>
    </dgm:pt>
    <dgm:pt modelId="{670EC2CB-4AF8-43BF-B489-758523AAF18F}" type="parTrans" cxnId="{47EDA01A-53AB-4C07-A59F-F29CC5CEC24F}">
      <dgm:prSet/>
      <dgm:spPr/>
      <dgm:t>
        <a:bodyPr/>
        <a:lstStyle/>
        <a:p>
          <a:endParaRPr lang="en-US"/>
        </a:p>
      </dgm:t>
    </dgm:pt>
    <dgm:pt modelId="{8FE08ECE-02C2-4547-A3BA-6AAD0DFC8B5D}" type="sibTrans" cxnId="{47EDA01A-53AB-4C07-A59F-F29CC5CEC24F}">
      <dgm:prSet/>
      <dgm:spPr/>
      <dgm:t>
        <a:bodyPr/>
        <a:lstStyle/>
        <a:p>
          <a:endParaRPr lang="en-US"/>
        </a:p>
      </dgm:t>
    </dgm:pt>
    <dgm:pt modelId="{6CECF8DC-B0EC-4666-AA34-F9E0EC6A3537}">
      <dgm:prSet/>
      <dgm:spPr/>
      <dgm:t>
        <a:bodyPr/>
        <a:lstStyle/>
        <a:p>
          <a:r>
            <a:rPr lang="en-US"/>
            <a:t>SGMP will develop supplier-focused educational programming and content to be made available at the NEC, Bootcamp, webinars, LMS platform, CGMP class, and Government Connections Magazine. These programs will ensure that SGMP supplier members are the go-to preferred choice of SGMP planner members. </a:t>
          </a:r>
        </a:p>
      </dgm:t>
    </dgm:pt>
    <dgm:pt modelId="{EB9DD444-EDA4-4DCE-887C-4107F858B57D}" type="parTrans" cxnId="{2386FD1F-271F-471F-B72A-9BDE9794C888}">
      <dgm:prSet/>
      <dgm:spPr/>
      <dgm:t>
        <a:bodyPr/>
        <a:lstStyle/>
        <a:p>
          <a:endParaRPr lang="en-US"/>
        </a:p>
      </dgm:t>
    </dgm:pt>
    <dgm:pt modelId="{CCF745B7-33F1-4D4C-A34E-D7D394462427}" type="sibTrans" cxnId="{2386FD1F-271F-471F-B72A-9BDE9794C888}">
      <dgm:prSet/>
      <dgm:spPr/>
      <dgm:t>
        <a:bodyPr/>
        <a:lstStyle/>
        <a:p>
          <a:endParaRPr lang="en-US"/>
        </a:p>
      </dgm:t>
    </dgm:pt>
    <dgm:pt modelId="{E0CAEF08-A792-4B78-8340-9F35729E7C27}">
      <dgm:prSet/>
      <dgm:spPr/>
      <dgm:t>
        <a:bodyPr/>
        <a:lstStyle/>
        <a:p>
          <a:r>
            <a:rPr lang="en-US"/>
            <a:t>Online Buyers Guide</a:t>
          </a:r>
        </a:p>
      </dgm:t>
    </dgm:pt>
    <dgm:pt modelId="{63EFA318-77AD-4CD6-911B-35C62C4DE279}" type="parTrans" cxnId="{BBDA701F-0295-4444-A3C3-32548B87C258}">
      <dgm:prSet/>
      <dgm:spPr/>
      <dgm:t>
        <a:bodyPr/>
        <a:lstStyle/>
        <a:p>
          <a:endParaRPr lang="en-US"/>
        </a:p>
      </dgm:t>
    </dgm:pt>
    <dgm:pt modelId="{0FAF0749-264A-4C77-BEDB-BAB955F93C0A}" type="sibTrans" cxnId="{BBDA701F-0295-4444-A3C3-32548B87C258}">
      <dgm:prSet/>
      <dgm:spPr/>
      <dgm:t>
        <a:bodyPr/>
        <a:lstStyle/>
        <a:p>
          <a:endParaRPr lang="en-US"/>
        </a:p>
      </dgm:t>
    </dgm:pt>
    <dgm:pt modelId="{13570C17-DA0D-4006-898D-B4FE4D9042E9}">
      <dgm:prSet/>
      <dgm:spPr/>
      <dgm:t>
        <a:bodyPr/>
        <a:lstStyle/>
        <a:p>
          <a:r>
            <a:rPr lang="en-US"/>
            <a:t>SGMP currently sources an Online Buyers Guide from Naylor Association Solutions. This guide allows planners to connect with relevant suppliers to source business needs. The current guide will be re-developed to offer more value to supplier members, and marketed to SGMP planner members to help connect planner members with supplier members.</a:t>
          </a:r>
        </a:p>
      </dgm:t>
    </dgm:pt>
    <dgm:pt modelId="{DC5F97A3-CC37-453D-9903-EFFF6CE25DE5}" type="parTrans" cxnId="{B4CDAE7A-2E10-4194-86AE-B621678EF30E}">
      <dgm:prSet/>
      <dgm:spPr/>
      <dgm:t>
        <a:bodyPr/>
        <a:lstStyle/>
        <a:p>
          <a:endParaRPr lang="en-US"/>
        </a:p>
      </dgm:t>
    </dgm:pt>
    <dgm:pt modelId="{2B749E2D-6561-437B-8493-4B1009BDF988}" type="sibTrans" cxnId="{B4CDAE7A-2E10-4194-86AE-B621678EF30E}">
      <dgm:prSet/>
      <dgm:spPr/>
      <dgm:t>
        <a:bodyPr/>
        <a:lstStyle/>
        <a:p>
          <a:endParaRPr lang="en-US"/>
        </a:p>
      </dgm:t>
    </dgm:pt>
    <dgm:pt modelId="{63020E68-06B8-4125-8DDA-89D451FC9F40}">
      <dgm:prSet/>
      <dgm:spPr/>
      <dgm:t>
        <a:bodyPr/>
        <a:lstStyle/>
        <a:p>
          <a:r>
            <a:rPr lang="en-US"/>
            <a:t>RF-Portal</a:t>
          </a:r>
        </a:p>
      </dgm:t>
    </dgm:pt>
    <dgm:pt modelId="{C33EEDC6-5AEC-463E-84D3-ABCEFA81C806}" type="parTrans" cxnId="{92B6EC70-F88C-4F70-BA7B-A850CA94B0EA}">
      <dgm:prSet/>
      <dgm:spPr/>
      <dgm:t>
        <a:bodyPr/>
        <a:lstStyle/>
        <a:p>
          <a:endParaRPr lang="en-US"/>
        </a:p>
      </dgm:t>
    </dgm:pt>
    <dgm:pt modelId="{399E27FB-954A-4CC4-8B13-6E491A4A6D92}" type="sibTrans" cxnId="{92B6EC70-F88C-4F70-BA7B-A850CA94B0EA}">
      <dgm:prSet/>
      <dgm:spPr/>
      <dgm:t>
        <a:bodyPr/>
        <a:lstStyle/>
        <a:p>
          <a:endParaRPr lang="en-US"/>
        </a:p>
      </dgm:t>
    </dgm:pt>
    <dgm:pt modelId="{9A5D8972-09A4-41B0-AAF1-5A436BD5451F}">
      <dgm:prSet/>
      <dgm:spPr/>
      <dgm:t>
        <a:bodyPr/>
        <a:lstStyle/>
        <a:p>
          <a:r>
            <a:rPr lang="en-US"/>
            <a:t>SGMP will develop a web portal, available to SGMP members only, for planner members to post RFPs. RFPs will be searchable by a variety of factors, including dollar amount and geographic location. Supplier members will be notified when a new RFP is posted. </a:t>
          </a:r>
        </a:p>
      </dgm:t>
    </dgm:pt>
    <dgm:pt modelId="{98F5A6AA-DC63-45A3-9291-284F885EA407}" type="parTrans" cxnId="{70B5E360-8E75-41D5-882A-BBF3A4CE9A5C}">
      <dgm:prSet/>
      <dgm:spPr/>
      <dgm:t>
        <a:bodyPr/>
        <a:lstStyle/>
        <a:p>
          <a:endParaRPr lang="en-US"/>
        </a:p>
      </dgm:t>
    </dgm:pt>
    <dgm:pt modelId="{BFF65AEC-C37B-4DC4-AA37-FA85B8A82304}" type="sibTrans" cxnId="{70B5E360-8E75-41D5-882A-BBF3A4CE9A5C}">
      <dgm:prSet/>
      <dgm:spPr/>
      <dgm:t>
        <a:bodyPr/>
        <a:lstStyle/>
        <a:p>
          <a:endParaRPr lang="en-US"/>
        </a:p>
      </dgm:t>
    </dgm:pt>
    <dgm:pt modelId="{2134EFD5-00B6-4939-9473-ECFB8C2D388C}" type="pres">
      <dgm:prSet presAssocID="{49496965-607A-452F-9CEE-5348BFC98AD2}" presName="linear" presStyleCnt="0">
        <dgm:presLayoutVars>
          <dgm:animLvl val="lvl"/>
          <dgm:resizeHandles val="exact"/>
        </dgm:presLayoutVars>
      </dgm:prSet>
      <dgm:spPr/>
    </dgm:pt>
    <dgm:pt modelId="{5C73A1E4-CBB0-4412-99B4-40C3B340F072}" type="pres">
      <dgm:prSet presAssocID="{89D30EC6-EF60-42D3-9E45-AC18BD38F2DC}" presName="parentText" presStyleLbl="node1" presStyleIdx="0" presStyleCnt="3">
        <dgm:presLayoutVars>
          <dgm:chMax val="0"/>
          <dgm:bulletEnabled val="1"/>
        </dgm:presLayoutVars>
      </dgm:prSet>
      <dgm:spPr/>
    </dgm:pt>
    <dgm:pt modelId="{798FB458-CE05-405F-A6A2-E3463A05ABE6}" type="pres">
      <dgm:prSet presAssocID="{89D30EC6-EF60-42D3-9E45-AC18BD38F2DC}" presName="childText" presStyleLbl="revTx" presStyleIdx="0" presStyleCnt="3">
        <dgm:presLayoutVars>
          <dgm:bulletEnabled val="1"/>
        </dgm:presLayoutVars>
      </dgm:prSet>
      <dgm:spPr/>
    </dgm:pt>
    <dgm:pt modelId="{95102A44-0D94-4AD0-AE72-BC9CA8609D83}" type="pres">
      <dgm:prSet presAssocID="{E0CAEF08-A792-4B78-8340-9F35729E7C27}" presName="parentText" presStyleLbl="node1" presStyleIdx="1" presStyleCnt="3">
        <dgm:presLayoutVars>
          <dgm:chMax val="0"/>
          <dgm:bulletEnabled val="1"/>
        </dgm:presLayoutVars>
      </dgm:prSet>
      <dgm:spPr/>
    </dgm:pt>
    <dgm:pt modelId="{A341C5AD-C5B1-4E20-A2B6-7697F4F96521}" type="pres">
      <dgm:prSet presAssocID="{E0CAEF08-A792-4B78-8340-9F35729E7C27}" presName="childText" presStyleLbl="revTx" presStyleIdx="1" presStyleCnt="3">
        <dgm:presLayoutVars>
          <dgm:bulletEnabled val="1"/>
        </dgm:presLayoutVars>
      </dgm:prSet>
      <dgm:spPr/>
    </dgm:pt>
    <dgm:pt modelId="{76CCFBE1-B219-4BE7-8EA2-050C8F873F4E}" type="pres">
      <dgm:prSet presAssocID="{63020E68-06B8-4125-8DDA-89D451FC9F40}" presName="parentText" presStyleLbl="node1" presStyleIdx="2" presStyleCnt="3">
        <dgm:presLayoutVars>
          <dgm:chMax val="0"/>
          <dgm:bulletEnabled val="1"/>
        </dgm:presLayoutVars>
      </dgm:prSet>
      <dgm:spPr/>
    </dgm:pt>
    <dgm:pt modelId="{73AFF217-A04A-4283-95E6-6CFBC7DA188D}" type="pres">
      <dgm:prSet presAssocID="{63020E68-06B8-4125-8DDA-89D451FC9F40}" presName="childText" presStyleLbl="revTx" presStyleIdx="2" presStyleCnt="3">
        <dgm:presLayoutVars>
          <dgm:bulletEnabled val="1"/>
        </dgm:presLayoutVars>
      </dgm:prSet>
      <dgm:spPr/>
    </dgm:pt>
  </dgm:ptLst>
  <dgm:cxnLst>
    <dgm:cxn modelId="{69F62112-6F87-48FB-929F-17471C28A590}" type="presOf" srcId="{63020E68-06B8-4125-8DDA-89D451FC9F40}" destId="{76CCFBE1-B219-4BE7-8EA2-050C8F873F4E}" srcOrd="0" destOrd="0" presId="urn:microsoft.com/office/officeart/2005/8/layout/vList2"/>
    <dgm:cxn modelId="{AD885013-1D8D-4C53-BD54-D6BFBD261A42}" type="presOf" srcId="{89D30EC6-EF60-42D3-9E45-AC18BD38F2DC}" destId="{5C73A1E4-CBB0-4412-99B4-40C3B340F072}" srcOrd="0" destOrd="0" presId="urn:microsoft.com/office/officeart/2005/8/layout/vList2"/>
    <dgm:cxn modelId="{47EDA01A-53AB-4C07-A59F-F29CC5CEC24F}" srcId="{49496965-607A-452F-9CEE-5348BFC98AD2}" destId="{89D30EC6-EF60-42D3-9E45-AC18BD38F2DC}" srcOrd="0" destOrd="0" parTransId="{670EC2CB-4AF8-43BF-B489-758523AAF18F}" sibTransId="{8FE08ECE-02C2-4547-A3BA-6AAD0DFC8B5D}"/>
    <dgm:cxn modelId="{BBDA701F-0295-4444-A3C3-32548B87C258}" srcId="{49496965-607A-452F-9CEE-5348BFC98AD2}" destId="{E0CAEF08-A792-4B78-8340-9F35729E7C27}" srcOrd="1" destOrd="0" parTransId="{63EFA318-77AD-4CD6-911B-35C62C4DE279}" sibTransId="{0FAF0749-264A-4C77-BEDB-BAB955F93C0A}"/>
    <dgm:cxn modelId="{2386FD1F-271F-471F-B72A-9BDE9794C888}" srcId="{89D30EC6-EF60-42D3-9E45-AC18BD38F2DC}" destId="{6CECF8DC-B0EC-4666-AA34-F9E0EC6A3537}" srcOrd="0" destOrd="0" parTransId="{EB9DD444-EDA4-4DCE-887C-4107F858B57D}" sibTransId="{CCF745B7-33F1-4D4C-A34E-D7D394462427}"/>
    <dgm:cxn modelId="{0F453F28-EDF9-41F9-922E-5D72985CECAD}" type="presOf" srcId="{6CECF8DC-B0EC-4666-AA34-F9E0EC6A3537}" destId="{798FB458-CE05-405F-A6A2-E3463A05ABE6}" srcOrd="0" destOrd="0" presId="urn:microsoft.com/office/officeart/2005/8/layout/vList2"/>
    <dgm:cxn modelId="{70B5E360-8E75-41D5-882A-BBF3A4CE9A5C}" srcId="{63020E68-06B8-4125-8DDA-89D451FC9F40}" destId="{9A5D8972-09A4-41B0-AAF1-5A436BD5451F}" srcOrd="0" destOrd="0" parTransId="{98F5A6AA-DC63-45A3-9291-284F885EA407}" sibTransId="{BFF65AEC-C37B-4DC4-AA37-FA85B8A82304}"/>
    <dgm:cxn modelId="{52834770-5518-4D20-B9EC-63FCC2A63D8A}" type="presOf" srcId="{E0CAEF08-A792-4B78-8340-9F35729E7C27}" destId="{95102A44-0D94-4AD0-AE72-BC9CA8609D83}" srcOrd="0" destOrd="0" presId="urn:microsoft.com/office/officeart/2005/8/layout/vList2"/>
    <dgm:cxn modelId="{92B6EC70-F88C-4F70-BA7B-A850CA94B0EA}" srcId="{49496965-607A-452F-9CEE-5348BFC98AD2}" destId="{63020E68-06B8-4125-8DDA-89D451FC9F40}" srcOrd="2" destOrd="0" parTransId="{C33EEDC6-5AEC-463E-84D3-ABCEFA81C806}" sibTransId="{399E27FB-954A-4CC4-8B13-6E491A4A6D92}"/>
    <dgm:cxn modelId="{B4CDAE7A-2E10-4194-86AE-B621678EF30E}" srcId="{E0CAEF08-A792-4B78-8340-9F35729E7C27}" destId="{13570C17-DA0D-4006-898D-B4FE4D9042E9}" srcOrd="0" destOrd="0" parTransId="{DC5F97A3-CC37-453D-9903-EFFF6CE25DE5}" sibTransId="{2B749E2D-6561-437B-8493-4B1009BDF988}"/>
    <dgm:cxn modelId="{B7D56C8B-B8E7-40CD-AA72-9B400EC029CC}" type="presOf" srcId="{9A5D8972-09A4-41B0-AAF1-5A436BD5451F}" destId="{73AFF217-A04A-4283-95E6-6CFBC7DA188D}" srcOrd="0" destOrd="0" presId="urn:microsoft.com/office/officeart/2005/8/layout/vList2"/>
    <dgm:cxn modelId="{40691AE4-D693-4142-9057-40ED5A6254A6}" type="presOf" srcId="{13570C17-DA0D-4006-898D-B4FE4D9042E9}" destId="{A341C5AD-C5B1-4E20-A2B6-7697F4F96521}" srcOrd="0" destOrd="0" presId="urn:microsoft.com/office/officeart/2005/8/layout/vList2"/>
    <dgm:cxn modelId="{D0F9E5F4-59EB-432D-B6E9-33B2BB8C54A5}" type="presOf" srcId="{49496965-607A-452F-9CEE-5348BFC98AD2}" destId="{2134EFD5-00B6-4939-9473-ECFB8C2D388C}" srcOrd="0" destOrd="0" presId="urn:microsoft.com/office/officeart/2005/8/layout/vList2"/>
    <dgm:cxn modelId="{14D09B43-49A8-47C6-B53E-79DCAA0FE9DA}" type="presParOf" srcId="{2134EFD5-00B6-4939-9473-ECFB8C2D388C}" destId="{5C73A1E4-CBB0-4412-99B4-40C3B340F072}" srcOrd="0" destOrd="0" presId="urn:microsoft.com/office/officeart/2005/8/layout/vList2"/>
    <dgm:cxn modelId="{EF593884-9D59-4E54-8E51-F33C3976470D}" type="presParOf" srcId="{2134EFD5-00B6-4939-9473-ECFB8C2D388C}" destId="{798FB458-CE05-405F-A6A2-E3463A05ABE6}" srcOrd="1" destOrd="0" presId="urn:microsoft.com/office/officeart/2005/8/layout/vList2"/>
    <dgm:cxn modelId="{5CDAE7A3-D566-414C-A1EF-7B3962FD79BC}" type="presParOf" srcId="{2134EFD5-00B6-4939-9473-ECFB8C2D388C}" destId="{95102A44-0D94-4AD0-AE72-BC9CA8609D83}" srcOrd="2" destOrd="0" presId="urn:microsoft.com/office/officeart/2005/8/layout/vList2"/>
    <dgm:cxn modelId="{40548AF7-66FE-4E5E-B106-092C13835CBB}" type="presParOf" srcId="{2134EFD5-00B6-4939-9473-ECFB8C2D388C}" destId="{A341C5AD-C5B1-4E20-A2B6-7697F4F96521}" srcOrd="3" destOrd="0" presId="urn:microsoft.com/office/officeart/2005/8/layout/vList2"/>
    <dgm:cxn modelId="{C1CDD875-65C8-42FD-BFAC-DF78AADDEBCD}" type="presParOf" srcId="{2134EFD5-00B6-4939-9473-ECFB8C2D388C}" destId="{76CCFBE1-B219-4BE7-8EA2-050C8F873F4E}" srcOrd="4" destOrd="0" presId="urn:microsoft.com/office/officeart/2005/8/layout/vList2"/>
    <dgm:cxn modelId="{42B99698-8C55-4B1C-9EFF-753BB8A57702}" type="presParOf" srcId="{2134EFD5-00B6-4939-9473-ECFB8C2D388C}" destId="{73AFF217-A04A-4283-95E6-6CFBC7DA188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06D9AD-942B-4BD7-BCD0-CF7FB5926B9F}"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406B554E-EAA8-4E6A-B875-BC9FF3066D03}">
      <dgm:prSet/>
      <dgm:spPr/>
      <dgm:t>
        <a:bodyPr/>
        <a:lstStyle/>
        <a:p>
          <a:r>
            <a:rPr lang="en-US"/>
            <a:t>SGMP will make available bulk member discounts to both suppliers and contract planners. </a:t>
          </a:r>
        </a:p>
      </dgm:t>
    </dgm:pt>
    <dgm:pt modelId="{6E3A7B3D-7157-4EBD-9CDE-8C70D31C5CD2}" type="parTrans" cxnId="{82401655-244A-48B6-AA71-ADA6EFB8CD87}">
      <dgm:prSet/>
      <dgm:spPr/>
      <dgm:t>
        <a:bodyPr/>
        <a:lstStyle/>
        <a:p>
          <a:endParaRPr lang="en-US"/>
        </a:p>
      </dgm:t>
    </dgm:pt>
    <dgm:pt modelId="{80955AF6-E7FF-4D4F-B7A5-8A7A1120F31A}" type="sibTrans" cxnId="{82401655-244A-48B6-AA71-ADA6EFB8CD87}">
      <dgm:prSet/>
      <dgm:spPr/>
      <dgm:t>
        <a:bodyPr/>
        <a:lstStyle/>
        <a:p>
          <a:endParaRPr lang="en-US"/>
        </a:p>
      </dgm:t>
    </dgm:pt>
    <dgm:pt modelId="{631EFD55-A6C9-447F-94F4-F3895021A67A}">
      <dgm:prSet/>
      <dgm:spPr/>
      <dgm:t>
        <a:bodyPr/>
        <a:lstStyle/>
        <a:p>
          <a:r>
            <a:rPr lang="en-US"/>
            <a:t>SGMP will conduct outreach to targeted agencies and offices for 100% membership.</a:t>
          </a:r>
        </a:p>
      </dgm:t>
    </dgm:pt>
    <dgm:pt modelId="{0E4FE210-9CF2-4D7A-AC7B-FD8788FA9169}" type="parTrans" cxnId="{220BE78E-63C6-4DE4-900F-D638C424706F}">
      <dgm:prSet/>
      <dgm:spPr/>
      <dgm:t>
        <a:bodyPr/>
        <a:lstStyle/>
        <a:p>
          <a:endParaRPr lang="en-US"/>
        </a:p>
      </dgm:t>
    </dgm:pt>
    <dgm:pt modelId="{B42CD4D9-5E92-4792-94C9-506F7D0E0E45}" type="sibTrans" cxnId="{220BE78E-63C6-4DE4-900F-D638C424706F}">
      <dgm:prSet/>
      <dgm:spPr/>
      <dgm:t>
        <a:bodyPr/>
        <a:lstStyle/>
        <a:p>
          <a:endParaRPr lang="en-US"/>
        </a:p>
      </dgm:t>
    </dgm:pt>
    <dgm:pt modelId="{FE037538-6F36-420F-9FC1-CD10FA4CF956}">
      <dgm:prSet/>
      <dgm:spPr/>
      <dgm:t>
        <a:bodyPr/>
        <a:lstStyle/>
        <a:p>
          <a:r>
            <a:rPr lang="en-US"/>
            <a:t>SGMP will conduct a quarterly membership campaign offering a free SGMP webinar to non-members as a sneak peek at the benefits of SGMP membership. Non-members who attend will receive a $50 discount on the subsequent purchase of a CGMP class or NEC registration. </a:t>
          </a:r>
        </a:p>
      </dgm:t>
    </dgm:pt>
    <dgm:pt modelId="{4380FFF3-7843-4C6F-8D35-EEBAD0811AA0}" type="parTrans" cxnId="{60367384-78F9-4347-A258-7EA8B0C11FDA}">
      <dgm:prSet/>
      <dgm:spPr/>
      <dgm:t>
        <a:bodyPr/>
        <a:lstStyle/>
        <a:p>
          <a:endParaRPr lang="en-US"/>
        </a:p>
      </dgm:t>
    </dgm:pt>
    <dgm:pt modelId="{0A0CE538-5B35-4407-82FA-158B498E3C2D}" type="sibTrans" cxnId="{60367384-78F9-4347-A258-7EA8B0C11FDA}">
      <dgm:prSet/>
      <dgm:spPr/>
      <dgm:t>
        <a:bodyPr/>
        <a:lstStyle/>
        <a:p>
          <a:endParaRPr lang="en-US"/>
        </a:p>
      </dgm:t>
    </dgm:pt>
    <dgm:pt modelId="{4116AAD9-87B8-4C7F-A003-B7585E4EEDCD}">
      <dgm:prSet/>
      <dgm:spPr/>
      <dgm:t>
        <a:bodyPr/>
        <a:lstStyle/>
        <a:p>
          <a:r>
            <a:rPr lang="en-US"/>
            <a:t>SGMP will update and publish new membership recruiting materials with a dual-side format, allowing chapters to include chapter-specific information on one side, national SGMP information on the other side. </a:t>
          </a:r>
        </a:p>
      </dgm:t>
    </dgm:pt>
    <dgm:pt modelId="{ACA9BDB7-76E9-4BD6-9CDA-F15DE7B050D4}" type="parTrans" cxnId="{C3CC9371-F714-4FCD-82D4-67D913DA62EC}">
      <dgm:prSet/>
      <dgm:spPr/>
      <dgm:t>
        <a:bodyPr/>
        <a:lstStyle/>
        <a:p>
          <a:endParaRPr lang="en-US"/>
        </a:p>
      </dgm:t>
    </dgm:pt>
    <dgm:pt modelId="{7D18B1F5-07E9-4135-909C-818E8388284F}" type="sibTrans" cxnId="{C3CC9371-F714-4FCD-82D4-67D913DA62EC}">
      <dgm:prSet/>
      <dgm:spPr/>
      <dgm:t>
        <a:bodyPr/>
        <a:lstStyle/>
        <a:p>
          <a:endParaRPr lang="en-US"/>
        </a:p>
      </dgm:t>
    </dgm:pt>
    <dgm:pt modelId="{88CC380D-3885-44C8-A567-A18B71B6FC8E}" type="pres">
      <dgm:prSet presAssocID="{0A06D9AD-942B-4BD7-BCD0-CF7FB5926B9F}" presName="vert0" presStyleCnt="0">
        <dgm:presLayoutVars>
          <dgm:dir/>
          <dgm:animOne val="branch"/>
          <dgm:animLvl val="lvl"/>
        </dgm:presLayoutVars>
      </dgm:prSet>
      <dgm:spPr/>
    </dgm:pt>
    <dgm:pt modelId="{BD01612C-7694-41B3-99EA-8F0D5414B3BB}" type="pres">
      <dgm:prSet presAssocID="{406B554E-EAA8-4E6A-B875-BC9FF3066D03}" presName="thickLine" presStyleLbl="alignNode1" presStyleIdx="0" presStyleCnt="4"/>
      <dgm:spPr/>
    </dgm:pt>
    <dgm:pt modelId="{0073AF40-9D11-4F16-B550-DADBFD7620FC}" type="pres">
      <dgm:prSet presAssocID="{406B554E-EAA8-4E6A-B875-BC9FF3066D03}" presName="horz1" presStyleCnt="0"/>
      <dgm:spPr/>
    </dgm:pt>
    <dgm:pt modelId="{561BCABD-C3A5-44CA-81B7-4EDB58D3218A}" type="pres">
      <dgm:prSet presAssocID="{406B554E-EAA8-4E6A-B875-BC9FF3066D03}" presName="tx1" presStyleLbl="revTx" presStyleIdx="0" presStyleCnt="4"/>
      <dgm:spPr/>
    </dgm:pt>
    <dgm:pt modelId="{496FE92F-B74B-4C17-B56B-2E309DB2D5B5}" type="pres">
      <dgm:prSet presAssocID="{406B554E-EAA8-4E6A-B875-BC9FF3066D03}" presName="vert1" presStyleCnt="0"/>
      <dgm:spPr/>
    </dgm:pt>
    <dgm:pt modelId="{4163DA38-8EA2-4B7F-B369-18CD08C3C8C5}" type="pres">
      <dgm:prSet presAssocID="{631EFD55-A6C9-447F-94F4-F3895021A67A}" presName="thickLine" presStyleLbl="alignNode1" presStyleIdx="1" presStyleCnt="4"/>
      <dgm:spPr/>
    </dgm:pt>
    <dgm:pt modelId="{C216F978-6108-495A-B055-C6D22D19AE0E}" type="pres">
      <dgm:prSet presAssocID="{631EFD55-A6C9-447F-94F4-F3895021A67A}" presName="horz1" presStyleCnt="0"/>
      <dgm:spPr/>
    </dgm:pt>
    <dgm:pt modelId="{14986D06-0391-423C-BBB4-94A56B20E1D5}" type="pres">
      <dgm:prSet presAssocID="{631EFD55-A6C9-447F-94F4-F3895021A67A}" presName="tx1" presStyleLbl="revTx" presStyleIdx="1" presStyleCnt="4"/>
      <dgm:spPr/>
    </dgm:pt>
    <dgm:pt modelId="{7B76C33B-8529-4BE7-880D-2AF5BF7AE85B}" type="pres">
      <dgm:prSet presAssocID="{631EFD55-A6C9-447F-94F4-F3895021A67A}" presName="vert1" presStyleCnt="0"/>
      <dgm:spPr/>
    </dgm:pt>
    <dgm:pt modelId="{7B85CBBA-E716-43C7-BF05-EBA27F318055}" type="pres">
      <dgm:prSet presAssocID="{FE037538-6F36-420F-9FC1-CD10FA4CF956}" presName="thickLine" presStyleLbl="alignNode1" presStyleIdx="2" presStyleCnt="4"/>
      <dgm:spPr/>
    </dgm:pt>
    <dgm:pt modelId="{DDB592EF-668E-4BC7-B712-61BA17F6C887}" type="pres">
      <dgm:prSet presAssocID="{FE037538-6F36-420F-9FC1-CD10FA4CF956}" presName="horz1" presStyleCnt="0"/>
      <dgm:spPr/>
    </dgm:pt>
    <dgm:pt modelId="{37FB5DC9-EF12-4D00-81AF-E5B22856A161}" type="pres">
      <dgm:prSet presAssocID="{FE037538-6F36-420F-9FC1-CD10FA4CF956}" presName="tx1" presStyleLbl="revTx" presStyleIdx="2" presStyleCnt="4"/>
      <dgm:spPr/>
    </dgm:pt>
    <dgm:pt modelId="{C17D6426-69C0-4690-A6A7-68BBF388BF77}" type="pres">
      <dgm:prSet presAssocID="{FE037538-6F36-420F-9FC1-CD10FA4CF956}" presName="vert1" presStyleCnt="0"/>
      <dgm:spPr/>
    </dgm:pt>
    <dgm:pt modelId="{02D549F6-9E97-4574-B729-39999ED37475}" type="pres">
      <dgm:prSet presAssocID="{4116AAD9-87B8-4C7F-A003-B7585E4EEDCD}" presName="thickLine" presStyleLbl="alignNode1" presStyleIdx="3" presStyleCnt="4"/>
      <dgm:spPr/>
    </dgm:pt>
    <dgm:pt modelId="{0A22ABF3-211E-43FA-8699-4F82AC05B1A4}" type="pres">
      <dgm:prSet presAssocID="{4116AAD9-87B8-4C7F-A003-B7585E4EEDCD}" presName="horz1" presStyleCnt="0"/>
      <dgm:spPr/>
    </dgm:pt>
    <dgm:pt modelId="{121564E4-B4CE-4E5D-8CA3-810E27413708}" type="pres">
      <dgm:prSet presAssocID="{4116AAD9-87B8-4C7F-A003-B7585E4EEDCD}" presName="tx1" presStyleLbl="revTx" presStyleIdx="3" presStyleCnt="4"/>
      <dgm:spPr/>
    </dgm:pt>
    <dgm:pt modelId="{A99C26FB-FA52-428C-AB55-46A3AD21618B}" type="pres">
      <dgm:prSet presAssocID="{4116AAD9-87B8-4C7F-A003-B7585E4EEDCD}" presName="vert1" presStyleCnt="0"/>
      <dgm:spPr/>
    </dgm:pt>
  </dgm:ptLst>
  <dgm:cxnLst>
    <dgm:cxn modelId="{3F392B17-54E5-4C10-A300-5FB40CBE3641}" type="presOf" srcId="{631EFD55-A6C9-447F-94F4-F3895021A67A}" destId="{14986D06-0391-423C-BBB4-94A56B20E1D5}" srcOrd="0" destOrd="0" presId="urn:microsoft.com/office/officeart/2008/layout/LinedList"/>
    <dgm:cxn modelId="{0EED6569-DBF8-4253-973F-D105332B14A9}" type="presOf" srcId="{406B554E-EAA8-4E6A-B875-BC9FF3066D03}" destId="{561BCABD-C3A5-44CA-81B7-4EDB58D3218A}" srcOrd="0" destOrd="0" presId="urn:microsoft.com/office/officeart/2008/layout/LinedList"/>
    <dgm:cxn modelId="{C3CC9371-F714-4FCD-82D4-67D913DA62EC}" srcId="{0A06D9AD-942B-4BD7-BCD0-CF7FB5926B9F}" destId="{4116AAD9-87B8-4C7F-A003-B7585E4EEDCD}" srcOrd="3" destOrd="0" parTransId="{ACA9BDB7-76E9-4BD6-9CDA-F15DE7B050D4}" sibTransId="{7D18B1F5-07E9-4135-909C-818E8388284F}"/>
    <dgm:cxn modelId="{82401655-244A-48B6-AA71-ADA6EFB8CD87}" srcId="{0A06D9AD-942B-4BD7-BCD0-CF7FB5926B9F}" destId="{406B554E-EAA8-4E6A-B875-BC9FF3066D03}" srcOrd="0" destOrd="0" parTransId="{6E3A7B3D-7157-4EBD-9CDE-8C70D31C5CD2}" sibTransId="{80955AF6-E7FF-4D4F-B7A5-8A7A1120F31A}"/>
    <dgm:cxn modelId="{60367384-78F9-4347-A258-7EA8B0C11FDA}" srcId="{0A06D9AD-942B-4BD7-BCD0-CF7FB5926B9F}" destId="{FE037538-6F36-420F-9FC1-CD10FA4CF956}" srcOrd="2" destOrd="0" parTransId="{4380FFF3-7843-4C6F-8D35-EEBAD0811AA0}" sibTransId="{0A0CE538-5B35-4407-82FA-158B498E3C2D}"/>
    <dgm:cxn modelId="{7A43C586-C9BE-4B4D-8F4E-9F3FF3A02BB3}" type="presOf" srcId="{4116AAD9-87B8-4C7F-A003-B7585E4EEDCD}" destId="{121564E4-B4CE-4E5D-8CA3-810E27413708}" srcOrd="0" destOrd="0" presId="urn:microsoft.com/office/officeart/2008/layout/LinedList"/>
    <dgm:cxn modelId="{220BE78E-63C6-4DE4-900F-D638C424706F}" srcId="{0A06D9AD-942B-4BD7-BCD0-CF7FB5926B9F}" destId="{631EFD55-A6C9-447F-94F4-F3895021A67A}" srcOrd="1" destOrd="0" parTransId="{0E4FE210-9CF2-4D7A-AC7B-FD8788FA9169}" sibTransId="{B42CD4D9-5E92-4792-94C9-506F7D0E0E45}"/>
    <dgm:cxn modelId="{6158D5CA-9113-40DD-9CE9-5E9BAFA476E6}" type="presOf" srcId="{0A06D9AD-942B-4BD7-BCD0-CF7FB5926B9F}" destId="{88CC380D-3885-44C8-A567-A18B71B6FC8E}" srcOrd="0" destOrd="0" presId="urn:microsoft.com/office/officeart/2008/layout/LinedList"/>
    <dgm:cxn modelId="{2CC486F6-A166-4C20-96E5-172D974DD43C}" type="presOf" srcId="{FE037538-6F36-420F-9FC1-CD10FA4CF956}" destId="{37FB5DC9-EF12-4D00-81AF-E5B22856A161}" srcOrd="0" destOrd="0" presId="urn:microsoft.com/office/officeart/2008/layout/LinedList"/>
    <dgm:cxn modelId="{62B46DE2-F12D-4849-9F21-C113F9D7656A}" type="presParOf" srcId="{88CC380D-3885-44C8-A567-A18B71B6FC8E}" destId="{BD01612C-7694-41B3-99EA-8F0D5414B3BB}" srcOrd="0" destOrd="0" presId="urn:microsoft.com/office/officeart/2008/layout/LinedList"/>
    <dgm:cxn modelId="{E7B17760-9F4B-4F50-AEF4-68FCB76EE75D}" type="presParOf" srcId="{88CC380D-3885-44C8-A567-A18B71B6FC8E}" destId="{0073AF40-9D11-4F16-B550-DADBFD7620FC}" srcOrd="1" destOrd="0" presId="urn:microsoft.com/office/officeart/2008/layout/LinedList"/>
    <dgm:cxn modelId="{117355E7-825E-461E-A11B-4A549B884EED}" type="presParOf" srcId="{0073AF40-9D11-4F16-B550-DADBFD7620FC}" destId="{561BCABD-C3A5-44CA-81B7-4EDB58D3218A}" srcOrd="0" destOrd="0" presId="urn:microsoft.com/office/officeart/2008/layout/LinedList"/>
    <dgm:cxn modelId="{F8A8BE44-CF04-40E1-AB66-F24F99DDC500}" type="presParOf" srcId="{0073AF40-9D11-4F16-B550-DADBFD7620FC}" destId="{496FE92F-B74B-4C17-B56B-2E309DB2D5B5}" srcOrd="1" destOrd="0" presId="urn:microsoft.com/office/officeart/2008/layout/LinedList"/>
    <dgm:cxn modelId="{BE37F24B-CA41-40B6-91D5-621BA1EB4419}" type="presParOf" srcId="{88CC380D-3885-44C8-A567-A18B71B6FC8E}" destId="{4163DA38-8EA2-4B7F-B369-18CD08C3C8C5}" srcOrd="2" destOrd="0" presId="urn:microsoft.com/office/officeart/2008/layout/LinedList"/>
    <dgm:cxn modelId="{6AED1EB4-0776-4A3C-8E27-279E78E9A1B9}" type="presParOf" srcId="{88CC380D-3885-44C8-A567-A18B71B6FC8E}" destId="{C216F978-6108-495A-B055-C6D22D19AE0E}" srcOrd="3" destOrd="0" presId="urn:microsoft.com/office/officeart/2008/layout/LinedList"/>
    <dgm:cxn modelId="{B557F9F3-6E19-4530-8961-16E7C9EC8889}" type="presParOf" srcId="{C216F978-6108-495A-B055-C6D22D19AE0E}" destId="{14986D06-0391-423C-BBB4-94A56B20E1D5}" srcOrd="0" destOrd="0" presId="urn:microsoft.com/office/officeart/2008/layout/LinedList"/>
    <dgm:cxn modelId="{A441B9AC-EDE3-47D6-A738-D9287109941E}" type="presParOf" srcId="{C216F978-6108-495A-B055-C6D22D19AE0E}" destId="{7B76C33B-8529-4BE7-880D-2AF5BF7AE85B}" srcOrd="1" destOrd="0" presId="urn:microsoft.com/office/officeart/2008/layout/LinedList"/>
    <dgm:cxn modelId="{BF868D58-4789-40E5-9651-1F601B9BE122}" type="presParOf" srcId="{88CC380D-3885-44C8-A567-A18B71B6FC8E}" destId="{7B85CBBA-E716-43C7-BF05-EBA27F318055}" srcOrd="4" destOrd="0" presId="urn:microsoft.com/office/officeart/2008/layout/LinedList"/>
    <dgm:cxn modelId="{93CC44A2-F2DB-40B9-AF94-1FDBA843D9CC}" type="presParOf" srcId="{88CC380D-3885-44C8-A567-A18B71B6FC8E}" destId="{DDB592EF-668E-4BC7-B712-61BA17F6C887}" srcOrd="5" destOrd="0" presId="urn:microsoft.com/office/officeart/2008/layout/LinedList"/>
    <dgm:cxn modelId="{A284FE9F-C8DC-4259-8A80-F9BFFCF020E1}" type="presParOf" srcId="{DDB592EF-668E-4BC7-B712-61BA17F6C887}" destId="{37FB5DC9-EF12-4D00-81AF-E5B22856A161}" srcOrd="0" destOrd="0" presId="urn:microsoft.com/office/officeart/2008/layout/LinedList"/>
    <dgm:cxn modelId="{80ECC4E6-A3E6-4149-936D-E1451ED9C821}" type="presParOf" srcId="{DDB592EF-668E-4BC7-B712-61BA17F6C887}" destId="{C17D6426-69C0-4690-A6A7-68BBF388BF77}" srcOrd="1" destOrd="0" presId="urn:microsoft.com/office/officeart/2008/layout/LinedList"/>
    <dgm:cxn modelId="{B018541A-71BB-4F36-967B-AAA7801D78BE}" type="presParOf" srcId="{88CC380D-3885-44C8-A567-A18B71B6FC8E}" destId="{02D549F6-9E97-4574-B729-39999ED37475}" srcOrd="6" destOrd="0" presId="urn:microsoft.com/office/officeart/2008/layout/LinedList"/>
    <dgm:cxn modelId="{DE38CBBB-4546-41DD-A330-46E27E8DBB56}" type="presParOf" srcId="{88CC380D-3885-44C8-A567-A18B71B6FC8E}" destId="{0A22ABF3-211E-43FA-8699-4F82AC05B1A4}" srcOrd="7" destOrd="0" presId="urn:microsoft.com/office/officeart/2008/layout/LinedList"/>
    <dgm:cxn modelId="{10207780-705C-498D-BE9E-5267CF44AFF9}" type="presParOf" srcId="{0A22ABF3-211E-43FA-8699-4F82AC05B1A4}" destId="{121564E4-B4CE-4E5D-8CA3-810E27413708}" srcOrd="0" destOrd="0" presId="urn:microsoft.com/office/officeart/2008/layout/LinedList"/>
    <dgm:cxn modelId="{1AB7EC25-16A9-4778-AEAE-C29E8F8A7AE1}" type="presParOf" srcId="{0A22ABF3-211E-43FA-8699-4F82AC05B1A4}" destId="{A99C26FB-FA52-428C-AB55-46A3AD2161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F7070-C807-4B80-8787-4946BF6C681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D3CACDC-34A6-4814-BFC0-A225729A028E}">
      <dgm:prSet/>
      <dgm:spPr/>
      <dgm:t>
        <a:bodyPr/>
        <a:lstStyle/>
        <a:p>
          <a:r>
            <a:rPr lang="en-US"/>
            <a:t>SGMP will launch a Legacy Award to honor members who have committed a minimum of 10 years of service to SGMP. </a:t>
          </a:r>
        </a:p>
      </dgm:t>
    </dgm:pt>
    <dgm:pt modelId="{CDCA4448-6941-439A-ACC5-798ACB5C9EFB}" type="parTrans" cxnId="{DAC95618-BF37-4108-AF61-C4F53214A1ED}">
      <dgm:prSet/>
      <dgm:spPr/>
      <dgm:t>
        <a:bodyPr/>
        <a:lstStyle/>
        <a:p>
          <a:endParaRPr lang="en-US"/>
        </a:p>
      </dgm:t>
    </dgm:pt>
    <dgm:pt modelId="{E069DBF8-577C-42AA-8689-B86093A97069}" type="sibTrans" cxnId="{DAC95618-BF37-4108-AF61-C4F53214A1ED}">
      <dgm:prSet/>
      <dgm:spPr/>
      <dgm:t>
        <a:bodyPr/>
        <a:lstStyle/>
        <a:p>
          <a:endParaRPr lang="en-US"/>
        </a:p>
      </dgm:t>
    </dgm:pt>
    <dgm:pt modelId="{DC4889B1-CF56-435F-87FD-DAD95F2DCA1D}">
      <dgm:prSet/>
      <dgm:spPr/>
      <dgm:t>
        <a:bodyPr/>
        <a:lstStyle/>
        <a:p>
          <a:r>
            <a:rPr lang="en-US"/>
            <a:t>SGMP will streamline the application process for all chapter awards to promote chapter excellence, honor chapter initiatives, and simplify participation. </a:t>
          </a:r>
        </a:p>
      </dgm:t>
    </dgm:pt>
    <dgm:pt modelId="{4B77255E-0A9B-4118-8219-6F5CC5FF7383}" type="parTrans" cxnId="{2F5E885D-7849-4C38-B381-9035A710EB5F}">
      <dgm:prSet/>
      <dgm:spPr/>
      <dgm:t>
        <a:bodyPr/>
        <a:lstStyle/>
        <a:p>
          <a:endParaRPr lang="en-US"/>
        </a:p>
      </dgm:t>
    </dgm:pt>
    <dgm:pt modelId="{AEEE3BD4-C31B-4748-930D-80252A0ED36C}" type="sibTrans" cxnId="{2F5E885D-7849-4C38-B381-9035A710EB5F}">
      <dgm:prSet/>
      <dgm:spPr/>
      <dgm:t>
        <a:bodyPr/>
        <a:lstStyle/>
        <a:p>
          <a:endParaRPr lang="en-US"/>
        </a:p>
      </dgm:t>
    </dgm:pt>
    <dgm:pt modelId="{68C9242E-7224-46B2-AFE9-A15A75FD0BD4}" type="pres">
      <dgm:prSet presAssocID="{966F7070-C807-4B80-8787-4946BF6C681C}" presName="vert0" presStyleCnt="0">
        <dgm:presLayoutVars>
          <dgm:dir/>
          <dgm:animOne val="branch"/>
          <dgm:animLvl val="lvl"/>
        </dgm:presLayoutVars>
      </dgm:prSet>
      <dgm:spPr/>
    </dgm:pt>
    <dgm:pt modelId="{FE795220-4159-4C58-8B61-7ECF670D359F}" type="pres">
      <dgm:prSet presAssocID="{1D3CACDC-34A6-4814-BFC0-A225729A028E}" presName="thickLine" presStyleLbl="alignNode1" presStyleIdx="0" presStyleCnt="2"/>
      <dgm:spPr/>
    </dgm:pt>
    <dgm:pt modelId="{F0948700-7FA9-4810-AC26-E9C8CBE70547}" type="pres">
      <dgm:prSet presAssocID="{1D3CACDC-34A6-4814-BFC0-A225729A028E}" presName="horz1" presStyleCnt="0"/>
      <dgm:spPr/>
    </dgm:pt>
    <dgm:pt modelId="{BB0FB9A1-8F45-4248-BD3B-9556DDEE89D2}" type="pres">
      <dgm:prSet presAssocID="{1D3CACDC-34A6-4814-BFC0-A225729A028E}" presName="tx1" presStyleLbl="revTx" presStyleIdx="0" presStyleCnt="2"/>
      <dgm:spPr/>
    </dgm:pt>
    <dgm:pt modelId="{37678E4E-5A50-410C-BBA7-E51D75588F38}" type="pres">
      <dgm:prSet presAssocID="{1D3CACDC-34A6-4814-BFC0-A225729A028E}" presName="vert1" presStyleCnt="0"/>
      <dgm:spPr/>
    </dgm:pt>
    <dgm:pt modelId="{17016307-FAD8-4DA2-A703-E88DBAFA3774}" type="pres">
      <dgm:prSet presAssocID="{DC4889B1-CF56-435F-87FD-DAD95F2DCA1D}" presName="thickLine" presStyleLbl="alignNode1" presStyleIdx="1" presStyleCnt="2"/>
      <dgm:spPr/>
    </dgm:pt>
    <dgm:pt modelId="{FE62D34E-56E0-46AB-928B-BAC80684C88A}" type="pres">
      <dgm:prSet presAssocID="{DC4889B1-CF56-435F-87FD-DAD95F2DCA1D}" presName="horz1" presStyleCnt="0"/>
      <dgm:spPr/>
    </dgm:pt>
    <dgm:pt modelId="{23C3154B-A419-4FD5-B982-308CEF02C545}" type="pres">
      <dgm:prSet presAssocID="{DC4889B1-CF56-435F-87FD-DAD95F2DCA1D}" presName="tx1" presStyleLbl="revTx" presStyleIdx="1" presStyleCnt="2"/>
      <dgm:spPr/>
    </dgm:pt>
    <dgm:pt modelId="{BBE81333-7EE9-403B-893A-1293C60ABA41}" type="pres">
      <dgm:prSet presAssocID="{DC4889B1-CF56-435F-87FD-DAD95F2DCA1D}" presName="vert1" presStyleCnt="0"/>
      <dgm:spPr/>
    </dgm:pt>
  </dgm:ptLst>
  <dgm:cxnLst>
    <dgm:cxn modelId="{FF3F220F-DB6E-483C-B716-F08B31CE4877}" type="presOf" srcId="{DC4889B1-CF56-435F-87FD-DAD95F2DCA1D}" destId="{23C3154B-A419-4FD5-B982-308CEF02C545}" srcOrd="0" destOrd="0" presId="urn:microsoft.com/office/officeart/2008/layout/LinedList"/>
    <dgm:cxn modelId="{DAC95618-BF37-4108-AF61-C4F53214A1ED}" srcId="{966F7070-C807-4B80-8787-4946BF6C681C}" destId="{1D3CACDC-34A6-4814-BFC0-A225729A028E}" srcOrd="0" destOrd="0" parTransId="{CDCA4448-6941-439A-ACC5-798ACB5C9EFB}" sibTransId="{E069DBF8-577C-42AA-8689-B86093A97069}"/>
    <dgm:cxn modelId="{9D515D5D-1182-4E75-92F5-B4002729DFF2}" type="presOf" srcId="{1D3CACDC-34A6-4814-BFC0-A225729A028E}" destId="{BB0FB9A1-8F45-4248-BD3B-9556DDEE89D2}" srcOrd="0" destOrd="0" presId="urn:microsoft.com/office/officeart/2008/layout/LinedList"/>
    <dgm:cxn modelId="{2F5E885D-7849-4C38-B381-9035A710EB5F}" srcId="{966F7070-C807-4B80-8787-4946BF6C681C}" destId="{DC4889B1-CF56-435F-87FD-DAD95F2DCA1D}" srcOrd="1" destOrd="0" parTransId="{4B77255E-0A9B-4118-8219-6F5CC5FF7383}" sibTransId="{AEEE3BD4-C31B-4748-930D-80252A0ED36C}"/>
    <dgm:cxn modelId="{4843E7C9-F7A5-4DB6-BC0E-3F0279BCB009}" type="presOf" srcId="{966F7070-C807-4B80-8787-4946BF6C681C}" destId="{68C9242E-7224-46B2-AFE9-A15A75FD0BD4}" srcOrd="0" destOrd="0" presId="urn:microsoft.com/office/officeart/2008/layout/LinedList"/>
    <dgm:cxn modelId="{E8EAC97C-893D-4553-B6B9-E4B9E3BE20A8}" type="presParOf" srcId="{68C9242E-7224-46B2-AFE9-A15A75FD0BD4}" destId="{FE795220-4159-4C58-8B61-7ECF670D359F}" srcOrd="0" destOrd="0" presId="urn:microsoft.com/office/officeart/2008/layout/LinedList"/>
    <dgm:cxn modelId="{33AAE973-399C-4BE2-B4CA-2BB02C27D045}" type="presParOf" srcId="{68C9242E-7224-46B2-AFE9-A15A75FD0BD4}" destId="{F0948700-7FA9-4810-AC26-E9C8CBE70547}" srcOrd="1" destOrd="0" presId="urn:microsoft.com/office/officeart/2008/layout/LinedList"/>
    <dgm:cxn modelId="{4F664D08-DFF2-461C-B331-00EAE96DC2BB}" type="presParOf" srcId="{F0948700-7FA9-4810-AC26-E9C8CBE70547}" destId="{BB0FB9A1-8F45-4248-BD3B-9556DDEE89D2}" srcOrd="0" destOrd="0" presId="urn:microsoft.com/office/officeart/2008/layout/LinedList"/>
    <dgm:cxn modelId="{81845A7E-9879-4DCC-9526-6DF48E6B6781}" type="presParOf" srcId="{F0948700-7FA9-4810-AC26-E9C8CBE70547}" destId="{37678E4E-5A50-410C-BBA7-E51D75588F38}" srcOrd="1" destOrd="0" presId="urn:microsoft.com/office/officeart/2008/layout/LinedList"/>
    <dgm:cxn modelId="{C66E1E7E-D19E-4520-9E9A-D3EC922E3B10}" type="presParOf" srcId="{68C9242E-7224-46B2-AFE9-A15A75FD0BD4}" destId="{17016307-FAD8-4DA2-A703-E88DBAFA3774}" srcOrd="2" destOrd="0" presId="urn:microsoft.com/office/officeart/2008/layout/LinedList"/>
    <dgm:cxn modelId="{6739C4B6-EFC6-40CA-A193-EDF0FD4C1286}" type="presParOf" srcId="{68C9242E-7224-46B2-AFE9-A15A75FD0BD4}" destId="{FE62D34E-56E0-46AB-928B-BAC80684C88A}" srcOrd="3" destOrd="0" presId="urn:microsoft.com/office/officeart/2008/layout/LinedList"/>
    <dgm:cxn modelId="{CBC1D0F6-9269-4073-87B4-7AF1818C1220}" type="presParOf" srcId="{FE62D34E-56E0-46AB-928B-BAC80684C88A}" destId="{23C3154B-A419-4FD5-B982-308CEF02C545}" srcOrd="0" destOrd="0" presId="urn:microsoft.com/office/officeart/2008/layout/LinedList"/>
    <dgm:cxn modelId="{9D85DC5F-7C3A-4259-A4A9-72AE6CFD77DD}" type="presParOf" srcId="{FE62D34E-56E0-46AB-928B-BAC80684C88A}" destId="{BBE81333-7EE9-403B-893A-1293C60ABA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2D0417-4F6C-4A65-913D-807F9F1DEEB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5B4AEA7-49BD-465C-942E-D47DE9FDC50F}">
      <dgm:prSet/>
      <dgm:spPr/>
      <dgm:t>
        <a:bodyPr/>
        <a:lstStyle/>
        <a:p>
          <a:r>
            <a:rPr lang="en-US"/>
            <a:t>SGMP will seek out and engage diverse speakers for events (both virtual and in-person). </a:t>
          </a:r>
        </a:p>
      </dgm:t>
    </dgm:pt>
    <dgm:pt modelId="{BFD5B2D2-C9CF-400B-A009-8BD7739A0B3C}" type="parTrans" cxnId="{BD290670-36E1-499B-92F8-2904FD47A417}">
      <dgm:prSet/>
      <dgm:spPr/>
      <dgm:t>
        <a:bodyPr/>
        <a:lstStyle/>
        <a:p>
          <a:endParaRPr lang="en-US"/>
        </a:p>
      </dgm:t>
    </dgm:pt>
    <dgm:pt modelId="{5A33B15B-E6B5-4DB3-AB5E-A0736E20DE2A}" type="sibTrans" cxnId="{BD290670-36E1-499B-92F8-2904FD47A417}">
      <dgm:prSet/>
      <dgm:spPr/>
      <dgm:t>
        <a:bodyPr/>
        <a:lstStyle/>
        <a:p>
          <a:endParaRPr lang="en-US"/>
        </a:p>
      </dgm:t>
    </dgm:pt>
    <dgm:pt modelId="{7261EBDC-DB03-4FA3-8562-43CE831EFA61}">
      <dgm:prSet/>
      <dgm:spPr/>
      <dgm:t>
        <a:bodyPr/>
        <a:lstStyle/>
        <a:p>
          <a:r>
            <a:rPr lang="en-US"/>
            <a:t>SGMP will seek out and honor diverse leaders in the government meeting industry. </a:t>
          </a:r>
        </a:p>
      </dgm:t>
    </dgm:pt>
    <dgm:pt modelId="{4A402BBE-1965-4917-A3C3-EFB629EBE9FA}" type="parTrans" cxnId="{2B688F3E-232A-4F36-A292-B1054142217D}">
      <dgm:prSet/>
      <dgm:spPr/>
      <dgm:t>
        <a:bodyPr/>
        <a:lstStyle/>
        <a:p>
          <a:endParaRPr lang="en-US"/>
        </a:p>
      </dgm:t>
    </dgm:pt>
    <dgm:pt modelId="{7CCA6C6F-2186-48CE-9358-2AE4FA3311E1}" type="sibTrans" cxnId="{2B688F3E-232A-4F36-A292-B1054142217D}">
      <dgm:prSet/>
      <dgm:spPr/>
      <dgm:t>
        <a:bodyPr/>
        <a:lstStyle/>
        <a:p>
          <a:endParaRPr lang="en-US"/>
        </a:p>
      </dgm:t>
    </dgm:pt>
    <dgm:pt modelId="{EE80D786-2757-4F6E-8013-5447BB9B376E}">
      <dgm:prSet/>
      <dgm:spPr/>
      <dgm:t>
        <a:bodyPr/>
        <a:lstStyle/>
        <a:p>
          <a:r>
            <a:rPr lang="en-US"/>
            <a:t>SGMP will develop a new core competency focused on diversity, equity, and inclusion to promote efforts of meeting planners in these important areas. </a:t>
          </a:r>
        </a:p>
      </dgm:t>
    </dgm:pt>
    <dgm:pt modelId="{6A904AC0-57A4-452C-9CA6-49F3DFD0AF0C}" type="parTrans" cxnId="{7133DA55-57C4-4C9A-AAD9-A406809E5547}">
      <dgm:prSet/>
      <dgm:spPr/>
      <dgm:t>
        <a:bodyPr/>
        <a:lstStyle/>
        <a:p>
          <a:endParaRPr lang="en-US"/>
        </a:p>
      </dgm:t>
    </dgm:pt>
    <dgm:pt modelId="{6907438D-36B5-44EC-B3E8-3C5E2A784A7C}" type="sibTrans" cxnId="{7133DA55-57C4-4C9A-AAD9-A406809E5547}">
      <dgm:prSet/>
      <dgm:spPr/>
      <dgm:t>
        <a:bodyPr/>
        <a:lstStyle/>
        <a:p>
          <a:endParaRPr lang="en-US"/>
        </a:p>
      </dgm:t>
    </dgm:pt>
    <dgm:pt modelId="{4F8F4B7C-742C-485C-9C44-379D600A5BB6}">
      <dgm:prSet/>
      <dgm:spPr/>
      <dgm:t>
        <a:bodyPr/>
        <a:lstStyle/>
        <a:p>
          <a:r>
            <a:rPr lang="en-US"/>
            <a:t>SGMP will seek out other opportunities to promote diversity, equity, and inclusion in our society.</a:t>
          </a:r>
        </a:p>
      </dgm:t>
    </dgm:pt>
    <dgm:pt modelId="{E583E054-016F-4F32-9F55-7F88BCA4F460}" type="parTrans" cxnId="{AAA9DDBB-9524-40B4-9328-383E620292F1}">
      <dgm:prSet/>
      <dgm:spPr/>
      <dgm:t>
        <a:bodyPr/>
        <a:lstStyle/>
        <a:p>
          <a:endParaRPr lang="en-US"/>
        </a:p>
      </dgm:t>
    </dgm:pt>
    <dgm:pt modelId="{069157C4-D993-4D8A-A9AF-F46E6F5124FB}" type="sibTrans" cxnId="{AAA9DDBB-9524-40B4-9328-383E620292F1}">
      <dgm:prSet/>
      <dgm:spPr/>
      <dgm:t>
        <a:bodyPr/>
        <a:lstStyle/>
        <a:p>
          <a:endParaRPr lang="en-US"/>
        </a:p>
      </dgm:t>
    </dgm:pt>
    <dgm:pt modelId="{58A7511B-4701-4E8D-8ADD-1DD193B0666D}">
      <dgm:prSet/>
      <dgm:spPr/>
      <dgm:t>
        <a:bodyPr/>
        <a:lstStyle/>
        <a:p>
          <a:r>
            <a:rPr lang="en-US"/>
            <a:t>SGMP’s DEI committee will seek to define and expand the scope of our mission of inclusiveness. </a:t>
          </a:r>
        </a:p>
      </dgm:t>
    </dgm:pt>
    <dgm:pt modelId="{0FBD11B6-6711-42A5-AE06-53D49B11FEE3}" type="parTrans" cxnId="{9F45E6D4-0901-44C5-9B67-FCC535FD4B81}">
      <dgm:prSet/>
      <dgm:spPr/>
      <dgm:t>
        <a:bodyPr/>
        <a:lstStyle/>
        <a:p>
          <a:endParaRPr lang="en-US"/>
        </a:p>
      </dgm:t>
    </dgm:pt>
    <dgm:pt modelId="{4331C090-8EEE-4729-B897-AC473CA1ECCB}" type="sibTrans" cxnId="{9F45E6D4-0901-44C5-9B67-FCC535FD4B81}">
      <dgm:prSet/>
      <dgm:spPr/>
      <dgm:t>
        <a:bodyPr/>
        <a:lstStyle/>
        <a:p>
          <a:endParaRPr lang="en-US"/>
        </a:p>
      </dgm:t>
    </dgm:pt>
    <dgm:pt modelId="{33C12A07-280F-4480-9EB1-6A25711F607B}" type="pres">
      <dgm:prSet presAssocID="{8D2D0417-4F6C-4A65-913D-807F9F1DEEBA}" presName="vert0" presStyleCnt="0">
        <dgm:presLayoutVars>
          <dgm:dir/>
          <dgm:animOne val="branch"/>
          <dgm:animLvl val="lvl"/>
        </dgm:presLayoutVars>
      </dgm:prSet>
      <dgm:spPr/>
    </dgm:pt>
    <dgm:pt modelId="{3E1333B2-E264-401C-8D28-905604FD95DD}" type="pres">
      <dgm:prSet presAssocID="{D5B4AEA7-49BD-465C-942E-D47DE9FDC50F}" presName="thickLine" presStyleLbl="alignNode1" presStyleIdx="0" presStyleCnt="5"/>
      <dgm:spPr/>
    </dgm:pt>
    <dgm:pt modelId="{F7C6C4EB-6EFA-46A7-85C8-E2BA0E7E09A2}" type="pres">
      <dgm:prSet presAssocID="{D5B4AEA7-49BD-465C-942E-D47DE9FDC50F}" presName="horz1" presStyleCnt="0"/>
      <dgm:spPr/>
    </dgm:pt>
    <dgm:pt modelId="{9EA17020-4262-4D92-9C84-DE95F422DC32}" type="pres">
      <dgm:prSet presAssocID="{D5B4AEA7-49BD-465C-942E-D47DE9FDC50F}" presName="tx1" presStyleLbl="revTx" presStyleIdx="0" presStyleCnt="5"/>
      <dgm:spPr/>
    </dgm:pt>
    <dgm:pt modelId="{B19009C5-8576-41FC-95BC-6A7975654558}" type="pres">
      <dgm:prSet presAssocID="{D5B4AEA7-49BD-465C-942E-D47DE9FDC50F}" presName="vert1" presStyleCnt="0"/>
      <dgm:spPr/>
    </dgm:pt>
    <dgm:pt modelId="{A96316C4-D6CF-4C8A-ACF1-9A3A224FF318}" type="pres">
      <dgm:prSet presAssocID="{7261EBDC-DB03-4FA3-8562-43CE831EFA61}" presName="thickLine" presStyleLbl="alignNode1" presStyleIdx="1" presStyleCnt="5"/>
      <dgm:spPr/>
    </dgm:pt>
    <dgm:pt modelId="{228373B0-BBE5-4A2F-82F5-C1690CE30B4A}" type="pres">
      <dgm:prSet presAssocID="{7261EBDC-DB03-4FA3-8562-43CE831EFA61}" presName="horz1" presStyleCnt="0"/>
      <dgm:spPr/>
    </dgm:pt>
    <dgm:pt modelId="{A40865B0-40E6-44EE-B5EE-076AB47CC52F}" type="pres">
      <dgm:prSet presAssocID="{7261EBDC-DB03-4FA3-8562-43CE831EFA61}" presName="tx1" presStyleLbl="revTx" presStyleIdx="1" presStyleCnt="5"/>
      <dgm:spPr/>
    </dgm:pt>
    <dgm:pt modelId="{FBAE3259-E996-44DA-A9BB-7BD1ECBB0630}" type="pres">
      <dgm:prSet presAssocID="{7261EBDC-DB03-4FA3-8562-43CE831EFA61}" presName="vert1" presStyleCnt="0"/>
      <dgm:spPr/>
    </dgm:pt>
    <dgm:pt modelId="{6EE2C75D-EE84-4D50-B2A8-E144AD9D4064}" type="pres">
      <dgm:prSet presAssocID="{EE80D786-2757-4F6E-8013-5447BB9B376E}" presName="thickLine" presStyleLbl="alignNode1" presStyleIdx="2" presStyleCnt="5"/>
      <dgm:spPr/>
    </dgm:pt>
    <dgm:pt modelId="{719B896C-3D33-4FB4-8804-0A5BA6974952}" type="pres">
      <dgm:prSet presAssocID="{EE80D786-2757-4F6E-8013-5447BB9B376E}" presName="horz1" presStyleCnt="0"/>
      <dgm:spPr/>
    </dgm:pt>
    <dgm:pt modelId="{B2FF775D-F505-43DD-85F7-B564CB8DFB06}" type="pres">
      <dgm:prSet presAssocID="{EE80D786-2757-4F6E-8013-5447BB9B376E}" presName="tx1" presStyleLbl="revTx" presStyleIdx="2" presStyleCnt="5"/>
      <dgm:spPr/>
    </dgm:pt>
    <dgm:pt modelId="{366A1AA0-A44A-46D1-BA7B-91BF07440D9D}" type="pres">
      <dgm:prSet presAssocID="{EE80D786-2757-4F6E-8013-5447BB9B376E}" presName="vert1" presStyleCnt="0"/>
      <dgm:spPr/>
    </dgm:pt>
    <dgm:pt modelId="{AFCB2A72-ABB1-4353-988C-5BA53FE272D5}" type="pres">
      <dgm:prSet presAssocID="{4F8F4B7C-742C-485C-9C44-379D600A5BB6}" presName="thickLine" presStyleLbl="alignNode1" presStyleIdx="3" presStyleCnt="5"/>
      <dgm:spPr/>
    </dgm:pt>
    <dgm:pt modelId="{4FBA06CF-0A61-42F7-A82A-C6BF506DA3C1}" type="pres">
      <dgm:prSet presAssocID="{4F8F4B7C-742C-485C-9C44-379D600A5BB6}" presName="horz1" presStyleCnt="0"/>
      <dgm:spPr/>
    </dgm:pt>
    <dgm:pt modelId="{B890B668-B448-40C7-BBE8-C283CF911A76}" type="pres">
      <dgm:prSet presAssocID="{4F8F4B7C-742C-485C-9C44-379D600A5BB6}" presName="tx1" presStyleLbl="revTx" presStyleIdx="3" presStyleCnt="5"/>
      <dgm:spPr/>
    </dgm:pt>
    <dgm:pt modelId="{BD81AE53-DF39-4845-9042-D32C8085574A}" type="pres">
      <dgm:prSet presAssocID="{4F8F4B7C-742C-485C-9C44-379D600A5BB6}" presName="vert1" presStyleCnt="0"/>
      <dgm:spPr/>
    </dgm:pt>
    <dgm:pt modelId="{A8D8F90E-B3AD-490C-8ED3-8177922D52A1}" type="pres">
      <dgm:prSet presAssocID="{58A7511B-4701-4E8D-8ADD-1DD193B0666D}" presName="thickLine" presStyleLbl="alignNode1" presStyleIdx="4" presStyleCnt="5"/>
      <dgm:spPr/>
    </dgm:pt>
    <dgm:pt modelId="{DF4374C4-4E55-4E2C-9F63-44DA83A24C17}" type="pres">
      <dgm:prSet presAssocID="{58A7511B-4701-4E8D-8ADD-1DD193B0666D}" presName="horz1" presStyleCnt="0"/>
      <dgm:spPr/>
    </dgm:pt>
    <dgm:pt modelId="{46B38E70-E2A4-4D7F-A8B9-E28C57C98F83}" type="pres">
      <dgm:prSet presAssocID="{58A7511B-4701-4E8D-8ADD-1DD193B0666D}" presName="tx1" presStyleLbl="revTx" presStyleIdx="4" presStyleCnt="5"/>
      <dgm:spPr/>
    </dgm:pt>
    <dgm:pt modelId="{2A0D4682-884C-48E1-9EBE-055DA062F0A5}" type="pres">
      <dgm:prSet presAssocID="{58A7511B-4701-4E8D-8ADD-1DD193B0666D}" presName="vert1" presStyleCnt="0"/>
      <dgm:spPr/>
    </dgm:pt>
  </dgm:ptLst>
  <dgm:cxnLst>
    <dgm:cxn modelId="{FD229201-B029-4E01-A6ED-8B6FA99A26E1}" type="presOf" srcId="{D5B4AEA7-49BD-465C-942E-D47DE9FDC50F}" destId="{9EA17020-4262-4D92-9C84-DE95F422DC32}" srcOrd="0" destOrd="0" presId="urn:microsoft.com/office/officeart/2008/layout/LinedList"/>
    <dgm:cxn modelId="{2B688F3E-232A-4F36-A292-B1054142217D}" srcId="{8D2D0417-4F6C-4A65-913D-807F9F1DEEBA}" destId="{7261EBDC-DB03-4FA3-8562-43CE831EFA61}" srcOrd="1" destOrd="0" parTransId="{4A402BBE-1965-4917-A3C3-EFB629EBE9FA}" sibTransId="{7CCA6C6F-2186-48CE-9358-2AE4FA3311E1}"/>
    <dgm:cxn modelId="{22821142-A1C1-4285-8344-ADA5B4CAD8E3}" type="presOf" srcId="{EE80D786-2757-4F6E-8013-5447BB9B376E}" destId="{B2FF775D-F505-43DD-85F7-B564CB8DFB06}" srcOrd="0" destOrd="0" presId="urn:microsoft.com/office/officeart/2008/layout/LinedList"/>
    <dgm:cxn modelId="{ACBAE44E-9E85-4C0B-9375-E2A199857274}" type="presOf" srcId="{58A7511B-4701-4E8D-8ADD-1DD193B0666D}" destId="{46B38E70-E2A4-4D7F-A8B9-E28C57C98F83}" srcOrd="0" destOrd="0" presId="urn:microsoft.com/office/officeart/2008/layout/LinedList"/>
    <dgm:cxn modelId="{BD290670-36E1-499B-92F8-2904FD47A417}" srcId="{8D2D0417-4F6C-4A65-913D-807F9F1DEEBA}" destId="{D5B4AEA7-49BD-465C-942E-D47DE9FDC50F}" srcOrd="0" destOrd="0" parTransId="{BFD5B2D2-C9CF-400B-A009-8BD7739A0B3C}" sibTransId="{5A33B15B-E6B5-4DB3-AB5E-A0736E20DE2A}"/>
    <dgm:cxn modelId="{0388ED50-B004-44E5-835D-7AA1B676609D}" type="presOf" srcId="{4F8F4B7C-742C-485C-9C44-379D600A5BB6}" destId="{B890B668-B448-40C7-BBE8-C283CF911A76}" srcOrd="0" destOrd="0" presId="urn:microsoft.com/office/officeart/2008/layout/LinedList"/>
    <dgm:cxn modelId="{54DAB072-453B-4B31-9FE6-18CBC4654707}" type="presOf" srcId="{7261EBDC-DB03-4FA3-8562-43CE831EFA61}" destId="{A40865B0-40E6-44EE-B5EE-076AB47CC52F}" srcOrd="0" destOrd="0" presId="urn:microsoft.com/office/officeart/2008/layout/LinedList"/>
    <dgm:cxn modelId="{7133DA55-57C4-4C9A-AAD9-A406809E5547}" srcId="{8D2D0417-4F6C-4A65-913D-807F9F1DEEBA}" destId="{EE80D786-2757-4F6E-8013-5447BB9B376E}" srcOrd="2" destOrd="0" parTransId="{6A904AC0-57A4-452C-9CA6-49F3DFD0AF0C}" sibTransId="{6907438D-36B5-44EC-B3E8-3C5E2A784A7C}"/>
    <dgm:cxn modelId="{AAA9DDBB-9524-40B4-9328-383E620292F1}" srcId="{8D2D0417-4F6C-4A65-913D-807F9F1DEEBA}" destId="{4F8F4B7C-742C-485C-9C44-379D600A5BB6}" srcOrd="3" destOrd="0" parTransId="{E583E054-016F-4F32-9F55-7F88BCA4F460}" sibTransId="{069157C4-D993-4D8A-A9AF-F46E6F5124FB}"/>
    <dgm:cxn modelId="{723F9AC4-053E-4579-8A45-1B5F5D040E40}" type="presOf" srcId="{8D2D0417-4F6C-4A65-913D-807F9F1DEEBA}" destId="{33C12A07-280F-4480-9EB1-6A25711F607B}" srcOrd="0" destOrd="0" presId="urn:microsoft.com/office/officeart/2008/layout/LinedList"/>
    <dgm:cxn modelId="{9F45E6D4-0901-44C5-9B67-FCC535FD4B81}" srcId="{8D2D0417-4F6C-4A65-913D-807F9F1DEEBA}" destId="{58A7511B-4701-4E8D-8ADD-1DD193B0666D}" srcOrd="4" destOrd="0" parTransId="{0FBD11B6-6711-42A5-AE06-53D49B11FEE3}" sibTransId="{4331C090-8EEE-4729-B897-AC473CA1ECCB}"/>
    <dgm:cxn modelId="{B534A434-E2C5-4368-B4C4-2981102FDCE7}" type="presParOf" srcId="{33C12A07-280F-4480-9EB1-6A25711F607B}" destId="{3E1333B2-E264-401C-8D28-905604FD95DD}" srcOrd="0" destOrd="0" presId="urn:microsoft.com/office/officeart/2008/layout/LinedList"/>
    <dgm:cxn modelId="{5EE5D369-0646-44E1-9DD8-BB188226B0C7}" type="presParOf" srcId="{33C12A07-280F-4480-9EB1-6A25711F607B}" destId="{F7C6C4EB-6EFA-46A7-85C8-E2BA0E7E09A2}" srcOrd="1" destOrd="0" presId="urn:microsoft.com/office/officeart/2008/layout/LinedList"/>
    <dgm:cxn modelId="{3729C3EF-9BB9-4882-9D78-0E151EBA0D7B}" type="presParOf" srcId="{F7C6C4EB-6EFA-46A7-85C8-E2BA0E7E09A2}" destId="{9EA17020-4262-4D92-9C84-DE95F422DC32}" srcOrd="0" destOrd="0" presId="urn:microsoft.com/office/officeart/2008/layout/LinedList"/>
    <dgm:cxn modelId="{10DB9E66-C40E-4794-9A96-B598DEA95933}" type="presParOf" srcId="{F7C6C4EB-6EFA-46A7-85C8-E2BA0E7E09A2}" destId="{B19009C5-8576-41FC-95BC-6A7975654558}" srcOrd="1" destOrd="0" presId="urn:microsoft.com/office/officeart/2008/layout/LinedList"/>
    <dgm:cxn modelId="{EB627929-5D75-4FBF-8A52-1A21445F04D1}" type="presParOf" srcId="{33C12A07-280F-4480-9EB1-6A25711F607B}" destId="{A96316C4-D6CF-4C8A-ACF1-9A3A224FF318}" srcOrd="2" destOrd="0" presId="urn:microsoft.com/office/officeart/2008/layout/LinedList"/>
    <dgm:cxn modelId="{CC6CEC8B-42C9-4F4E-832C-59F9024E0369}" type="presParOf" srcId="{33C12A07-280F-4480-9EB1-6A25711F607B}" destId="{228373B0-BBE5-4A2F-82F5-C1690CE30B4A}" srcOrd="3" destOrd="0" presId="urn:microsoft.com/office/officeart/2008/layout/LinedList"/>
    <dgm:cxn modelId="{58A33E4B-0F9A-4EF1-85BA-B41428C8BA59}" type="presParOf" srcId="{228373B0-BBE5-4A2F-82F5-C1690CE30B4A}" destId="{A40865B0-40E6-44EE-B5EE-076AB47CC52F}" srcOrd="0" destOrd="0" presId="urn:microsoft.com/office/officeart/2008/layout/LinedList"/>
    <dgm:cxn modelId="{A31FEB24-BFF7-4F73-BB80-E5625EE9E075}" type="presParOf" srcId="{228373B0-BBE5-4A2F-82F5-C1690CE30B4A}" destId="{FBAE3259-E996-44DA-A9BB-7BD1ECBB0630}" srcOrd="1" destOrd="0" presId="urn:microsoft.com/office/officeart/2008/layout/LinedList"/>
    <dgm:cxn modelId="{55D15360-57A8-4E3B-8032-ED0A698152A9}" type="presParOf" srcId="{33C12A07-280F-4480-9EB1-6A25711F607B}" destId="{6EE2C75D-EE84-4D50-B2A8-E144AD9D4064}" srcOrd="4" destOrd="0" presId="urn:microsoft.com/office/officeart/2008/layout/LinedList"/>
    <dgm:cxn modelId="{1385CFFA-1C12-4BF9-A008-ABCCA71C8149}" type="presParOf" srcId="{33C12A07-280F-4480-9EB1-6A25711F607B}" destId="{719B896C-3D33-4FB4-8804-0A5BA6974952}" srcOrd="5" destOrd="0" presId="urn:microsoft.com/office/officeart/2008/layout/LinedList"/>
    <dgm:cxn modelId="{AFAF33C8-D413-4F2D-93CA-BDFE735F5D7F}" type="presParOf" srcId="{719B896C-3D33-4FB4-8804-0A5BA6974952}" destId="{B2FF775D-F505-43DD-85F7-B564CB8DFB06}" srcOrd="0" destOrd="0" presId="urn:microsoft.com/office/officeart/2008/layout/LinedList"/>
    <dgm:cxn modelId="{DBD191AC-584C-40BE-ACE1-3B12F49850B2}" type="presParOf" srcId="{719B896C-3D33-4FB4-8804-0A5BA6974952}" destId="{366A1AA0-A44A-46D1-BA7B-91BF07440D9D}" srcOrd="1" destOrd="0" presId="urn:microsoft.com/office/officeart/2008/layout/LinedList"/>
    <dgm:cxn modelId="{C62BEEC4-7AE8-41F5-949A-6236A2C64287}" type="presParOf" srcId="{33C12A07-280F-4480-9EB1-6A25711F607B}" destId="{AFCB2A72-ABB1-4353-988C-5BA53FE272D5}" srcOrd="6" destOrd="0" presId="urn:microsoft.com/office/officeart/2008/layout/LinedList"/>
    <dgm:cxn modelId="{260D2026-C0E3-431D-A682-1B8B48D8B724}" type="presParOf" srcId="{33C12A07-280F-4480-9EB1-6A25711F607B}" destId="{4FBA06CF-0A61-42F7-A82A-C6BF506DA3C1}" srcOrd="7" destOrd="0" presId="urn:microsoft.com/office/officeart/2008/layout/LinedList"/>
    <dgm:cxn modelId="{3BD6700E-29AF-455B-9FE2-6D4D227012AC}" type="presParOf" srcId="{4FBA06CF-0A61-42F7-A82A-C6BF506DA3C1}" destId="{B890B668-B448-40C7-BBE8-C283CF911A76}" srcOrd="0" destOrd="0" presId="urn:microsoft.com/office/officeart/2008/layout/LinedList"/>
    <dgm:cxn modelId="{3A19727E-27A5-4E0B-AEF9-5616F8C672D1}" type="presParOf" srcId="{4FBA06CF-0A61-42F7-A82A-C6BF506DA3C1}" destId="{BD81AE53-DF39-4845-9042-D32C8085574A}" srcOrd="1" destOrd="0" presId="urn:microsoft.com/office/officeart/2008/layout/LinedList"/>
    <dgm:cxn modelId="{CB83D152-58E4-4824-9DD4-2F1456935AC5}" type="presParOf" srcId="{33C12A07-280F-4480-9EB1-6A25711F607B}" destId="{A8D8F90E-B3AD-490C-8ED3-8177922D52A1}" srcOrd="8" destOrd="0" presId="urn:microsoft.com/office/officeart/2008/layout/LinedList"/>
    <dgm:cxn modelId="{BC16FC51-B0FC-463D-9D37-795CCBBEF607}" type="presParOf" srcId="{33C12A07-280F-4480-9EB1-6A25711F607B}" destId="{DF4374C4-4E55-4E2C-9F63-44DA83A24C17}" srcOrd="9" destOrd="0" presId="urn:microsoft.com/office/officeart/2008/layout/LinedList"/>
    <dgm:cxn modelId="{0876F09F-CC10-4C9F-91E5-835036392AFD}" type="presParOf" srcId="{DF4374C4-4E55-4E2C-9F63-44DA83A24C17}" destId="{46B38E70-E2A4-4D7F-A8B9-E28C57C98F83}" srcOrd="0" destOrd="0" presId="urn:microsoft.com/office/officeart/2008/layout/LinedList"/>
    <dgm:cxn modelId="{B8B626B3-9CEF-4008-9A0C-ADDFA8BA2DC6}" type="presParOf" srcId="{DF4374C4-4E55-4E2C-9F63-44DA83A24C17}" destId="{2A0D4682-884C-48E1-9EBE-055DA062F0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98792-0690-454E-8E4B-F9A9D0E5DF8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10B7ED01-1F59-46FC-8188-6D0740F98F26}">
      <dgm:prSet/>
      <dgm:spPr/>
      <dgm:t>
        <a:bodyPr/>
        <a:lstStyle/>
        <a:p>
          <a:r>
            <a:rPr lang="en-US"/>
            <a:t>SGMP will publish and regularly update meeting minutes and financial reports to the SGMP website. </a:t>
          </a:r>
        </a:p>
      </dgm:t>
    </dgm:pt>
    <dgm:pt modelId="{54FBC501-24FD-4E1D-9F0D-9E9F482B2DA1}" type="parTrans" cxnId="{06324AB2-B005-40DF-87C1-01D23E7FCFF5}">
      <dgm:prSet/>
      <dgm:spPr/>
      <dgm:t>
        <a:bodyPr/>
        <a:lstStyle/>
        <a:p>
          <a:endParaRPr lang="en-US"/>
        </a:p>
      </dgm:t>
    </dgm:pt>
    <dgm:pt modelId="{0CA4CC3C-AB4C-4401-B6D4-3D2B182A8740}" type="sibTrans" cxnId="{06324AB2-B005-40DF-87C1-01D23E7FCFF5}">
      <dgm:prSet/>
      <dgm:spPr/>
      <dgm:t>
        <a:bodyPr/>
        <a:lstStyle/>
        <a:p>
          <a:endParaRPr lang="en-US"/>
        </a:p>
      </dgm:t>
    </dgm:pt>
    <dgm:pt modelId="{5D58CD79-EDC3-4C95-B773-0335693883DB}">
      <dgm:prSet/>
      <dgm:spPr/>
      <dgm:t>
        <a:bodyPr/>
        <a:lstStyle/>
        <a:p>
          <a:r>
            <a:rPr lang="en-US"/>
            <a:t>SGMP will resume annual audits of financial records. </a:t>
          </a:r>
        </a:p>
      </dgm:t>
    </dgm:pt>
    <dgm:pt modelId="{CB3166A4-CE4B-4B4E-BEFB-A59B8C638DA1}" type="parTrans" cxnId="{A57D578D-DEC4-46B4-AD02-8BA408CD361E}">
      <dgm:prSet/>
      <dgm:spPr/>
      <dgm:t>
        <a:bodyPr/>
        <a:lstStyle/>
        <a:p>
          <a:endParaRPr lang="en-US"/>
        </a:p>
      </dgm:t>
    </dgm:pt>
    <dgm:pt modelId="{D6BE109E-BB85-4DFC-BC66-DB67BF71BAA1}" type="sibTrans" cxnId="{A57D578D-DEC4-46B4-AD02-8BA408CD361E}">
      <dgm:prSet/>
      <dgm:spPr/>
      <dgm:t>
        <a:bodyPr/>
        <a:lstStyle/>
        <a:p>
          <a:endParaRPr lang="en-US"/>
        </a:p>
      </dgm:t>
    </dgm:pt>
    <dgm:pt modelId="{C6CE2A77-9A89-4E15-8183-580B14D189F3}">
      <dgm:prSet/>
      <dgm:spPr/>
      <dgm:t>
        <a:bodyPr/>
        <a:lstStyle/>
        <a:p>
          <a:r>
            <a:rPr lang="en-US"/>
            <a:t>SGMP will align policies with the highest level of transparency. </a:t>
          </a:r>
        </a:p>
      </dgm:t>
    </dgm:pt>
    <dgm:pt modelId="{FFC4FD8C-D723-42B7-8E02-6233AA5F597D}" type="parTrans" cxnId="{541CC415-53B5-4012-B9D0-4C45A5BD1375}">
      <dgm:prSet/>
      <dgm:spPr/>
      <dgm:t>
        <a:bodyPr/>
        <a:lstStyle/>
        <a:p>
          <a:endParaRPr lang="en-US"/>
        </a:p>
      </dgm:t>
    </dgm:pt>
    <dgm:pt modelId="{5BE4BA62-D1E9-4BAC-886A-6305B86FB324}" type="sibTrans" cxnId="{541CC415-53B5-4012-B9D0-4C45A5BD1375}">
      <dgm:prSet/>
      <dgm:spPr/>
      <dgm:t>
        <a:bodyPr/>
        <a:lstStyle/>
        <a:p>
          <a:endParaRPr lang="en-US"/>
        </a:p>
      </dgm:t>
    </dgm:pt>
    <dgm:pt modelId="{ED05C418-497A-40D7-A399-5A0C8AB55EB6}">
      <dgm:prSet/>
      <dgm:spPr/>
      <dgm:t>
        <a:bodyPr/>
        <a:lstStyle/>
        <a:p>
          <a:r>
            <a:rPr lang="en-US"/>
            <a:t>SGMP will continue to open all board meetings to guest attendance. </a:t>
          </a:r>
        </a:p>
      </dgm:t>
    </dgm:pt>
    <dgm:pt modelId="{3CFC5240-5E48-4B89-9601-FFBC8A856AFE}" type="parTrans" cxnId="{133CC95A-B06C-44F0-9094-9262D23A75C5}">
      <dgm:prSet/>
      <dgm:spPr/>
      <dgm:t>
        <a:bodyPr/>
        <a:lstStyle/>
        <a:p>
          <a:endParaRPr lang="en-US"/>
        </a:p>
      </dgm:t>
    </dgm:pt>
    <dgm:pt modelId="{AF0452B2-58E0-458F-9DD0-D44F0FFE9FD6}" type="sibTrans" cxnId="{133CC95A-B06C-44F0-9094-9262D23A75C5}">
      <dgm:prSet/>
      <dgm:spPr/>
      <dgm:t>
        <a:bodyPr/>
        <a:lstStyle/>
        <a:p>
          <a:endParaRPr lang="en-US"/>
        </a:p>
      </dgm:t>
    </dgm:pt>
    <dgm:pt modelId="{13ED2999-3C16-45A0-BC54-7FB78387F351}" type="pres">
      <dgm:prSet presAssocID="{39D98792-0690-454E-8E4B-F9A9D0E5DF84}" presName="vert0" presStyleCnt="0">
        <dgm:presLayoutVars>
          <dgm:dir/>
          <dgm:animOne val="branch"/>
          <dgm:animLvl val="lvl"/>
        </dgm:presLayoutVars>
      </dgm:prSet>
      <dgm:spPr/>
    </dgm:pt>
    <dgm:pt modelId="{E93E15BF-3CB4-42E2-8A44-344398E48E18}" type="pres">
      <dgm:prSet presAssocID="{10B7ED01-1F59-46FC-8188-6D0740F98F26}" presName="thickLine" presStyleLbl="alignNode1" presStyleIdx="0" presStyleCnt="4"/>
      <dgm:spPr/>
    </dgm:pt>
    <dgm:pt modelId="{EC73C704-CBE9-4585-AA61-9B48F2293954}" type="pres">
      <dgm:prSet presAssocID="{10B7ED01-1F59-46FC-8188-6D0740F98F26}" presName="horz1" presStyleCnt="0"/>
      <dgm:spPr/>
    </dgm:pt>
    <dgm:pt modelId="{5EB2D508-DDD4-4BC5-8438-C7BDF4A9FD8D}" type="pres">
      <dgm:prSet presAssocID="{10B7ED01-1F59-46FC-8188-6D0740F98F26}" presName="tx1" presStyleLbl="revTx" presStyleIdx="0" presStyleCnt="4"/>
      <dgm:spPr/>
    </dgm:pt>
    <dgm:pt modelId="{1B90434E-0D18-4FFC-B4A6-79E0F03AA80E}" type="pres">
      <dgm:prSet presAssocID="{10B7ED01-1F59-46FC-8188-6D0740F98F26}" presName="vert1" presStyleCnt="0"/>
      <dgm:spPr/>
    </dgm:pt>
    <dgm:pt modelId="{2D0D4F5B-D02D-436F-818C-6342CEA7859A}" type="pres">
      <dgm:prSet presAssocID="{5D58CD79-EDC3-4C95-B773-0335693883DB}" presName="thickLine" presStyleLbl="alignNode1" presStyleIdx="1" presStyleCnt="4"/>
      <dgm:spPr/>
    </dgm:pt>
    <dgm:pt modelId="{66420519-53AD-4DB3-A175-78F0CECC6445}" type="pres">
      <dgm:prSet presAssocID="{5D58CD79-EDC3-4C95-B773-0335693883DB}" presName="horz1" presStyleCnt="0"/>
      <dgm:spPr/>
    </dgm:pt>
    <dgm:pt modelId="{424033F9-AE9A-41E8-9D6F-C1431C0CB2E2}" type="pres">
      <dgm:prSet presAssocID="{5D58CD79-EDC3-4C95-B773-0335693883DB}" presName="tx1" presStyleLbl="revTx" presStyleIdx="1" presStyleCnt="4"/>
      <dgm:spPr/>
    </dgm:pt>
    <dgm:pt modelId="{B95952C8-2DAE-4E11-8ADB-908038BBC41B}" type="pres">
      <dgm:prSet presAssocID="{5D58CD79-EDC3-4C95-B773-0335693883DB}" presName="vert1" presStyleCnt="0"/>
      <dgm:spPr/>
    </dgm:pt>
    <dgm:pt modelId="{DAB2B085-7C19-4F98-9DB2-1D7752C243B7}" type="pres">
      <dgm:prSet presAssocID="{C6CE2A77-9A89-4E15-8183-580B14D189F3}" presName="thickLine" presStyleLbl="alignNode1" presStyleIdx="2" presStyleCnt="4"/>
      <dgm:spPr/>
    </dgm:pt>
    <dgm:pt modelId="{A966026B-7BFC-4EE4-B9B9-C69AD6A53F34}" type="pres">
      <dgm:prSet presAssocID="{C6CE2A77-9A89-4E15-8183-580B14D189F3}" presName="horz1" presStyleCnt="0"/>
      <dgm:spPr/>
    </dgm:pt>
    <dgm:pt modelId="{EE065A3D-F72F-4E69-A1FA-238250C645AB}" type="pres">
      <dgm:prSet presAssocID="{C6CE2A77-9A89-4E15-8183-580B14D189F3}" presName="tx1" presStyleLbl="revTx" presStyleIdx="2" presStyleCnt="4"/>
      <dgm:spPr/>
    </dgm:pt>
    <dgm:pt modelId="{D53DB8C5-9258-43DC-BD78-FF655457AB56}" type="pres">
      <dgm:prSet presAssocID="{C6CE2A77-9A89-4E15-8183-580B14D189F3}" presName="vert1" presStyleCnt="0"/>
      <dgm:spPr/>
    </dgm:pt>
    <dgm:pt modelId="{6AE8384F-B897-4BB6-968B-FD026F194707}" type="pres">
      <dgm:prSet presAssocID="{ED05C418-497A-40D7-A399-5A0C8AB55EB6}" presName="thickLine" presStyleLbl="alignNode1" presStyleIdx="3" presStyleCnt="4"/>
      <dgm:spPr/>
    </dgm:pt>
    <dgm:pt modelId="{46261A6C-DD65-4B21-94D0-754DC634985B}" type="pres">
      <dgm:prSet presAssocID="{ED05C418-497A-40D7-A399-5A0C8AB55EB6}" presName="horz1" presStyleCnt="0"/>
      <dgm:spPr/>
    </dgm:pt>
    <dgm:pt modelId="{5EACC3AF-A70C-4350-BB31-6286613E98F4}" type="pres">
      <dgm:prSet presAssocID="{ED05C418-497A-40D7-A399-5A0C8AB55EB6}" presName="tx1" presStyleLbl="revTx" presStyleIdx="3" presStyleCnt="4"/>
      <dgm:spPr/>
    </dgm:pt>
    <dgm:pt modelId="{54211519-B801-4B65-86D3-19A46CCDB52E}" type="pres">
      <dgm:prSet presAssocID="{ED05C418-497A-40D7-A399-5A0C8AB55EB6}" presName="vert1" presStyleCnt="0"/>
      <dgm:spPr/>
    </dgm:pt>
  </dgm:ptLst>
  <dgm:cxnLst>
    <dgm:cxn modelId="{541CC415-53B5-4012-B9D0-4C45A5BD1375}" srcId="{39D98792-0690-454E-8E4B-F9A9D0E5DF84}" destId="{C6CE2A77-9A89-4E15-8183-580B14D189F3}" srcOrd="2" destOrd="0" parTransId="{FFC4FD8C-D723-42B7-8E02-6233AA5F597D}" sibTransId="{5BE4BA62-D1E9-4BAC-886A-6305B86FB324}"/>
    <dgm:cxn modelId="{7234A132-7416-4F15-A01D-275C8C6AB052}" type="presOf" srcId="{ED05C418-497A-40D7-A399-5A0C8AB55EB6}" destId="{5EACC3AF-A70C-4350-BB31-6286613E98F4}" srcOrd="0" destOrd="0" presId="urn:microsoft.com/office/officeart/2008/layout/LinedList"/>
    <dgm:cxn modelId="{FAF76949-7EB8-4B0F-907A-0136F28F24F8}" type="presOf" srcId="{5D58CD79-EDC3-4C95-B773-0335693883DB}" destId="{424033F9-AE9A-41E8-9D6F-C1431C0CB2E2}" srcOrd="0" destOrd="0" presId="urn:microsoft.com/office/officeart/2008/layout/LinedList"/>
    <dgm:cxn modelId="{F1330251-9C53-4813-8721-E0E2AB6BAF8F}" type="presOf" srcId="{39D98792-0690-454E-8E4B-F9A9D0E5DF84}" destId="{13ED2999-3C16-45A0-BC54-7FB78387F351}" srcOrd="0" destOrd="0" presId="urn:microsoft.com/office/officeart/2008/layout/LinedList"/>
    <dgm:cxn modelId="{133CC95A-B06C-44F0-9094-9262D23A75C5}" srcId="{39D98792-0690-454E-8E4B-F9A9D0E5DF84}" destId="{ED05C418-497A-40D7-A399-5A0C8AB55EB6}" srcOrd="3" destOrd="0" parTransId="{3CFC5240-5E48-4B89-9601-FFBC8A856AFE}" sibTransId="{AF0452B2-58E0-458F-9DD0-D44F0FFE9FD6}"/>
    <dgm:cxn modelId="{A57D578D-DEC4-46B4-AD02-8BA408CD361E}" srcId="{39D98792-0690-454E-8E4B-F9A9D0E5DF84}" destId="{5D58CD79-EDC3-4C95-B773-0335693883DB}" srcOrd="1" destOrd="0" parTransId="{CB3166A4-CE4B-4B4E-BEFB-A59B8C638DA1}" sibTransId="{D6BE109E-BB85-4DFC-BC66-DB67BF71BAA1}"/>
    <dgm:cxn modelId="{C450008E-E1C0-4D03-90A9-04C983BA303E}" type="presOf" srcId="{10B7ED01-1F59-46FC-8188-6D0740F98F26}" destId="{5EB2D508-DDD4-4BC5-8438-C7BDF4A9FD8D}" srcOrd="0" destOrd="0" presId="urn:microsoft.com/office/officeart/2008/layout/LinedList"/>
    <dgm:cxn modelId="{189A64A3-A7C5-4600-92C3-B04D7FC0B39B}" type="presOf" srcId="{C6CE2A77-9A89-4E15-8183-580B14D189F3}" destId="{EE065A3D-F72F-4E69-A1FA-238250C645AB}" srcOrd="0" destOrd="0" presId="urn:microsoft.com/office/officeart/2008/layout/LinedList"/>
    <dgm:cxn modelId="{06324AB2-B005-40DF-87C1-01D23E7FCFF5}" srcId="{39D98792-0690-454E-8E4B-F9A9D0E5DF84}" destId="{10B7ED01-1F59-46FC-8188-6D0740F98F26}" srcOrd="0" destOrd="0" parTransId="{54FBC501-24FD-4E1D-9F0D-9E9F482B2DA1}" sibTransId="{0CA4CC3C-AB4C-4401-B6D4-3D2B182A8740}"/>
    <dgm:cxn modelId="{DF27FD58-4EDA-4767-900F-E343D11A331E}" type="presParOf" srcId="{13ED2999-3C16-45A0-BC54-7FB78387F351}" destId="{E93E15BF-3CB4-42E2-8A44-344398E48E18}" srcOrd="0" destOrd="0" presId="urn:microsoft.com/office/officeart/2008/layout/LinedList"/>
    <dgm:cxn modelId="{52D41C06-2353-4252-8331-14C8B583809F}" type="presParOf" srcId="{13ED2999-3C16-45A0-BC54-7FB78387F351}" destId="{EC73C704-CBE9-4585-AA61-9B48F2293954}" srcOrd="1" destOrd="0" presId="urn:microsoft.com/office/officeart/2008/layout/LinedList"/>
    <dgm:cxn modelId="{1DAF04E7-8116-479C-855D-E0CC8F6CF369}" type="presParOf" srcId="{EC73C704-CBE9-4585-AA61-9B48F2293954}" destId="{5EB2D508-DDD4-4BC5-8438-C7BDF4A9FD8D}" srcOrd="0" destOrd="0" presId="urn:microsoft.com/office/officeart/2008/layout/LinedList"/>
    <dgm:cxn modelId="{35657ACF-75AC-4764-AFAD-79B7F5FD0E30}" type="presParOf" srcId="{EC73C704-CBE9-4585-AA61-9B48F2293954}" destId="{1B90434E-0D18-4FFC-B4A6-79E0F03AA80E}" srcOrd="1" destOrd="0" presId="urn:microsoft.com/office/officeart/2008/layout/LinedList"/>
    <dgm:cxn modelId="{6CC3D7B3-C1D3-4C77-BA64-D6FB505B32CF}" type="presParOf" srcId="{13ED2999-3C16-45A0-BC54-7FB78387F351}" destId="{2D0D4F5B-D02D-436F-818C-6342CEA7859A}" srcOrd="2" destOrd="0" presId="urn:microsoft.com/office/officeart/2008/layout/LinedList"/>
    <dgm:cxn modelId="{ABCC0EE5-D1C6-4212-B60B-1E9DAA69F8AC}" type="presParOf" srcId="{13ED2999-3C16-45A0-BC54-7FB78387F351}" destId="{66420519-53AD-4DB3-A175-78F0CECC6445}" srcOrd="3" destOrd="0" presId="urn:microsoft.com/office/officeart/2008/layout/LinedList"/>
    <dgm:cxn modelId="{2F23AA37-8635-447D-903C-EFEBF5E864A5}" type="presParOf" srcId="{66420519-53AD-4DB3-A175-78F0CECC6445}" destId="{424033F9-AE9A-41E8-9D6F-C1431C0CB2E2}" srcOrd="0" destOrd="0" presId="urn:microsoft.com/office/officeart/2008/layout/LinedList"/>
    <dgm:cxn modelId="{46AFFCE7-36B5-43B2-B3F7-DDB90E7F5441}" type="presParOf" srcId="{66420519-53AD-4DB3-A175-78F0CECC6445}" destId="{B95952C8-2DAE-4E11-8ADB-908038BBC41B}" srcOrd="1" destOrd="0" presId="urn:microsoft.com/office/officeart/2008/layout/LinedList"/>
    <dgm:cxn modelId="{A8AB0709-8EDD-4492-B78C-491D07626851}" type="presParOf" srcId="{13ED2999-3C16-45A0-BC54-7FB78387F351}" destId="{DAB2B085-7C19-4F98-9DB2-1D7752C243B7}" srcOrd="4" destOrd="0" presId="urn:microsoft.com/office/officeart/2008/layout/LinedList"/>
    <dgm:cxn modelId="{667ED139-BAB6-4AF3-9B18-4A00183F79A6}" type="presParOf" srcId="{13ED2999-3C16-45A0-BC54-7FB78387F351}" destId="{A966026B-7BFC-4EE4-B9B9-C69AD6A53F34}" srcOrd="5" destOrd="0" presId="urn:microsoft.com/office/officeart/2008/layout/LinedList"/>
    <dgm:cxn modelId="{861482EF-B1A9-4CAD-8DAF-67F7D0F76ECA}" type="presParOf" srcId="{A966026B-7BFC-4EE4-B9B9-C69AD6A53F34}" destId="{EE065A3D-F72F-4E69-A1FA-238250C645AB}" srcOrd="0" destOrd="0" presId="urn:microsoft.com/office/officeart/2008/layout/LinedList"/>
    <dgm:cxn modelId="{19F120F5-A83C-4ECB-8925-348BD97DE458}" type="presParOf" srcId="{A966026B-7BFC-4EE4-B9B9-C69AD6A53F34}" destId="{D53DB8C5-9258-43DC-BD78-FF655457AB56}" srcOrd="1" destOrd="0" presId="urn:microsoft.com/office/officeart/2008/layout/LinedList"/>
    <dgm:cxn modelId="{33ADD4F9-BB80-4D6A-A7F3-4FA1AF55DEAF}" type="presParOf" srcId="{13ED2999-3C16-45A0-BC54-7FB78387F351}" destId="{6AE8384F-B897-4BB6-968B-FD026F194707}" srcOrd="6" destOrd="0" presId="urn:microsoft.com/office/officeart/2008/layout/LinedList"/>
    <dgm:cxn modelId="{CB787CB4-750B-457B-92F0-85418FD4579E}" type="presParOf" srcId="{13ED2999-3C16-45A0-BC54-7FB78387F351}" destId="{46261A6C-DD65-4B21-94D0-754DC634985B}" srcOrd="7" destOrd="0" presId="urn:microsoft.com/office/officeart/2008/layout/LinedList"/>
    <dgm:cxn modelId="{756F4AE0-BFC9-4A64-93AC-C307FA05C157}" type="presParOf" srcId="{46261A6C-DD65-4B21-94D0-754DC634985B}" destId="{5EACC3AF-A70C-4350-BB31-6286613E98F4}" srcOrd="0" destOrd="0" presId="urn:microsoft.com/office/officeart/2008/layout/LinedList"/>
    <dgm:cxn modelId="{534DA8B3-789A-426E-9F07-96A4167B424B}" type="presParOf" srcId="{46261A6C-DD65-4B21-94D0-754DC634985B}" destId="{54211519-B801-4B65-86D3-19A46CCDB5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B59115-5DB5-428E-8F44-BF1F96BE4C27}"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US"/>
        </a:p>
      </dgm:t>
    </dgm:pt>
    <dgm:pt modelId="{93E18CBD-BFEC-4C9E-9ABF-305CB4D288E2}">
      <dgm:prSet phldrT="[Text]"/>
      <dgm:spPr/>
      <dgm:t>
        <a:bodyPr/>
        <a:lstStyle/>
        <a:p>
          <a:r>
            <a:rPr lang="en-US"/>
            <a:t>Early Career</a:t>
          </a:r>
        </a:p>
      </dgm:t>
    </dgm:pt>
    <dgm:pt modelId="{66F3D88D-EC2C-4E25-8A63-A50B1CD87EA3}" type="parTrans" cxnId="{53C6867A-2C84-4972-B5A2-608C0488B8E6}">
      <dgm:prSet/>
      <dgm:spPr/>
      <dgm:t>
        <a:bodyPr/>
        <a:lstStyle/>
        <a:p>
          <a:endParaRPr lang="en-US"/>
        </a:p>
      </dgm:t>
    </dgm:pt>
    <dgm:pt modelId="{CA33CC8C-1049-4572-B727-548C659B14CD}" type="sibTrans" cxnId="{53C6867A-2C84-4972-B5A2-608C0488B8E6}">
      <dgm:prSet/>
      <dgm:spPr/>
      <dgm:t>
        <a:bodyPr/>
        <a:lstStyle/>
        <a:p>
          <a:endParaRPr lang="en-US"/>
        </a:p>
      </dgm:t>
    </dgm:pt>
    <dgm:pt modelId="{56FB7BF6-FF2C-4B5F-8F4F-83571D08BDBB}">
      <dgm:prSet phldrT="[Text]"/>
      <dgm:spPr/>
      <dgm:t>
        <a:bodyPr/>
        <a:lstStyle/>
        <a:p>
          <a:r>
            <a:rPr lang="en-US"/>
            <a:t>CGMP</a:t>
          </a:r>
        </a:p>
      </dgm:t>
    </dgm:pt>
    <dgm:pt modelId="{18B237C6-3DE5-4886-A8A1-08B4C744802E}" type="parTrans" cxnId="{CFEB0290-B638-442E-9765-82DEF4A5CAC9}">
      <dgm:prSet/>
      <dgm:spPr/>
      <dgm:t>
        <a:bodyPr/>
        <a:lstStyle/>
        <a:p>
          <a:endParaRPr lang="en-US"/>
        </a:p>
      </dgm:t>
    </dgm:pt>
    <dgm:pt modelId="{1B712713-BD24-40C3-BDD5-35DD104D4D90}" type="sibTrans" cxnId="{CFEB0290-B638-442E-9765-82DEF4A5CAC9}">
      <dgm:prSet/>
      <dgm:spPr/>
      <dgm:t>
        <a:bodyPr/>
        <a:lstStyle/>
        <a:p>
          <a:endParaRPr lang="en-US"/>
        </a:p>
      </dgm:t>
    </dgm:pt>
    <dgm:pt modelId="{B3F367EC-446F-4A99-A359-EB42F4F0352C}">
      <dgm:prSet phldrT="[Text]"/>
      <dgm:spPr/>
      <dgm:t>
        <a:bodyPr/>
        <a:lstStyle/>
        <a:p>
          <a:r>
            <a:rPr lang="en-US"/>
            <a:t>Mid-Career</a:t>
          </a:r>
        </a:p>
      </dgm:t>
    </dgm:pt>
    <dgm:pt modelId="{68CF52EC-010D-4229-8A1E-E8AC6716E001}" type="parTrans" cxnId="{7F24F3DD-0573-4822-9FF5-899D73E64FC5}">
      <dgm:prSet/>
      <dgm:spPr/>
      <dgm:t>
        <a:bodyPr/>
        <a:lstStyle/>
        <a:p>
          <a:endParaRPr lang="en-US"/>
        </a:p>
      </dgm:t>
    </dgm:pt>
    <dgm:pt modelId="{B11E7EEB-387E-4256-9425-CC9EF075384B}" type="sibTrans" cxnId="{7F24F3DD-0573-4822-9FF5-899D73E64FC5}">
      <dgm:prSet/>
      <dgm:spPr/>
      <dgm:t>
        <a:bodyPr/>
        <a:lstStyle/>
        <a:p>
          <a:endParaRPr lang="en-US"/>
        </a:p>
      </dgm:t>
    </dgm:pt>
    <dgm:pt modelId="{C2DB6034-D36D-45D7-80BF-4C7161FA2194}">
      <dgm:prSet phldrT="[Text]"/>
      <dgm:spPr/>
      <dgm:t>
        <a:bodyPr/>
        <a:lstStyle/>
        <a:p>
          <a:r>
            <a:rPr lang="en-US"/>
            <a:t>Level 2 Micro-credentials</a:t>
          </a:r>
        </a:p>
      </dgm:t>
    </dgm:pt>
    <dgm:pt modelId="{BF7A7568-90A3-4411-AE5E-F1323EF03E07}" type="parTrans" cxnId="{F00A039B-3514-4CEC-93A5-52E8AF91736F}">
      <dgm:prSet/>
      <dgm:spPr/>
      <dgm:t>
        <a:bodyPr/>
        <a:lstStyle/>
        <a:p>
          <a:endParaRPr lang="en-US"/>
        </a:p>
      </dgm:t>
    </dgm:pt>
    <dgm:pt modelId="{9CAE9D9C-8ACB-410D-B832-9D5662EFC837}" type="sibTrans" cxnId="{F00A039B-3514-4CEC-93A5-52E8AF91736F}">
      <dgm:prSet/>
      <dgm:spPr/>
      <dgm:t>
        <a:bodyPr/>
        <a:lstStyle/>
        <a:p>
          <a:endParaRPr lang="en-US"/>
        </a:p>
      </dgm:t>
    </dgm:pt>
    <dgm:pt modelId="{1DE61160-AAAE-431F-B82C-D3AAFA50A600}">
      <dgm:prSet phldrT="[Text]"/>
      <dgm:spPr/>
      <dgm:t>
        <a:bodyPr/>
        <a:lstStyle/>
        <a:p>
          <a:r>
            <a:rPr lang="en-US"/>
            <a:t>Advanced-Career</a:t>
          </a:r>
        </a:p>
      </dgm:t>
    </dgm:pt>
    <dgm:pt modelId="{C2F0DC57-0918-4341-A6DC-A7CF1A300CD0}" type="parTrans" cxnId="{88296356-523F-434F-9001-301CF3A61951}">
      <dgm:prSet/>
      <dgm:spPr/>
      <dgm:t>
        <a:bodyPr/>
        <a:lstStyle/>
        <a:p>
          <a:endParaRPr lang="en-US"/>
        </a:p>
      </dgm:t>
    </dgm:pt>
    <dgm:pt modelId="{91BBF742-B314-45AB-8FE4-7E3C6FDEEE58}" type="sibTrans" cxnId="{88296356-523F-434F-9001-301CF3A61951}">
      <dgm:prSet/>
      <dgm:spPr/>
      <dgm:t>
        <a:bodyPr/>
        <a:lstStyle/>
        <a:p>
          <a:endParaRPr lang="en-US"/>
        </a:p>
      </dgm:t>
    </dgm:pt>
    <dgm:pt modelId="{70516E43-B5E2-45FD-96EB-D0FF0B7EAE12}">
      <dgm:prSet phldrT="[Text]"/>
      <dgm:spPr/>
      <dgm:t>
        <a:bodyPr/>
        <a:lstStyle/>
        <a:p>
          <a:r>
            <a:rPr lang="en-US"/>
            <a:t>Chapter Education</a:t>
          </a:r>
        </a:p>
      </dgm:t>
    </dgm:pt>
    <dgm:pt modelId="{14C3C88B-0113-4273-B7BB-2FFFE0AAFD33}" type="parTrans" cxnId="{A8DDD818-7830-4386-9C6B-47CAEB3A77D4}">
      <dgm:prSet/>
      <dgm:spPr/>
      <dgm:t>
        <a:bodyPr/>
        <a:lstStyle/>
        <a:p>
          <a:endParaRPr lang="en-US"/>
        </a:p>
      </dgm:t>
    </dgm:pt>
    <dgm:pt modelId="{795F6EDD-3AAF-4A17-911E-3AB0D6E2916E}" type="sibTrans" cxnId="{A8DDD818-7830-4386-9C6B-47CAEB3A77D4}">
      <dgm:prSet/>
      <dgm:spPr/>
      <dgm:t>
        <a:bodyPr/>
        <a:lstStyle/>
        <a:p>
          <a:endParaRPr lang="en-US"/>
        </a:p>
      </dgm:t>
    </dgm:pt>
    <dgm:pt modelId="{0899E277-E37B-4C98-AD91-7599BFBA47F8}">
      <dgm:prSet phldrT="[Text]"/>
      <dgm:spPr/>
      <dgm:t>
        <a:bodyPr/>
        <a:lstStyle/>
        <a:p>
          <a:r>
            <a:rPr lang="en-US"/>
            <a:t>Chapter Education</a:t>
          </a:r>
        </a:p>
      </dgm:t>
    </dgm:pt>
    <dgm:pt modelId="{E11DB518-53E5-47F4-97AB-A85C33468DD4}" type="parTrans" cxnId="{CB8C3F13-32ED-4750-B4CC-CA85738978D4}">
      <dgm:prSet/>
      <dgm:spPr/>
      <dgm:t>
        <a:bodyPr/>
        <a:lstStyle/>
        <a:p>
          <a:endParaRPr lang="en-US"/>
        </a:p>
      </dgm:t>
    </dgm:pt>
    <dgm:pt modelId="{72C76BB8-C847-4D50-9B8F-2CBF9A542797}" type="sibTrans" cxnId="{CB8C3F13-32ED-4750-B4CC-CA85738978D4}">
      <dgm:prSet/>
      <dgm:spPr/>
      <dgm:t>
        <a:bodyPr/>
        <a:lstStyle/>
        <a:p>
          <a:endParaRPr lang="en-US"/>
        </a:p>
      </dgm:t>
    </dgm:pt>
    <dgm:pt modelId="{AB31E06C-57CE-4878-B64B-579E5FDEE120}">
      <dgm:prSet phldrT="[Text]"/>
      <dgm:spPr/>
      <dgm:t>
        <a:bodyPr/>
        <a:lstStyle/>
        <a:p>
          <a:r>
            <a:rPr lang="en-US"/>
            <a:t>NEC</a:t>
          </a:r>
        </a:p>
      </dgm:t>
    </dgm:pt>
    <dgm:pt modelId="{7937135F-F4EB-464B-B739-8051BE8471B2}" type="parTrans" cxnId="{42BF540F-4FCF-4344-99D8-F3CDBA7C8BE4}">
      <dgm:prSet/>
      <dgm:spPr/>
      <dgm:t>
        <a:bodyPr/>
        <a:lstStyle/>
        <a:p>
          <a:endParaRPr lang="en-US"/>
        </a:p>
      </dgm:t>
    </dgm:pt>
    <dgm:pt modelId="{F45E4209-5BA6-427E-94D9-714781A3EACD}" type="sibTrans" cxnId="{42BF540F-4FCF-4344-99D8-F3CDBA7C8BE4}">
      <dgm:prSet/>
      <dgm:spPr/>
      <dgm:t>
        <a:bodyPr/>
        <a:lstStyle/>
        <a:p>
          <a:endParaRPr lang="en-US"/>
        </a:p>
      </dgm:t>
    </dgm:pt>
    <dgm:pt modelId="{2D109B00-B119-4C4B-92C3-8FAA684903AB}">
      <dgm:prSet phldrT="[Text]"/>
      <dgm:spPr/>
      <dgm:t>
        <a:bodyPr/>
        <a:lstStyle/>
        <a:p>
          <a:r>
            <a:rPr lang="en-US"/>
            <a:t>Level 1 Micro-credentials</a:t>
          </a:r>
        </a:p>
      </dgm:t>
    </dgm:pt>
    <dgm:pt modelId="{A765685A-B83D-429E-A6A1-86F85B2BC99F}" type="parTrans" cxnId="{466D944F-6096-4BAD-899F-D588141A8BC7}">
      <dgm:prSet/>
      <dgm:spPr/>
      <dgm:t>
        <a:bodyPr/>
        <a:lstStyle/>
        <a:p>
          <a:endParaRPr lang="en-US"/>
        </a:p>
      </dgm:t>
    </dgm:pt>
    <dgm:pt modelId="{2F8655FC-56A8-4C9B-9567-26A80DBA90AD}" type="sibTrans" cxnId="{466D944F-6096-4BAD-899F-D588141A8BC7}">
      <dgm:prSet/>
      <dgm:spPr/>
      <dgm:t>
        <a:bodyPr/>
        <a:lstStyle/>
        <a:p>
          <a:endParaRPr lang="en-US"/>
        </a:p>
      </dgm:t>
    </dgm:pt>
    <dgm:pt modelId="{77760DA2-0807-4B98-B2E7-81B5A5AE1859}">
      <dgm:prSet phldrT="[Text]"/>
      <dgm:spPr/>
      <dgm:t>
        <a:bodyPr/>
        <a:lstStyle/>
        <a:p>
          <a:r>
            <a:rPr lang="en-US"/>
            <a:t>Chapter Education</a:t>
          </a:r>
        </a:p>
      </dgm:t>
    </dgm:pt>
    <dgm:pt modelId="{24AFFD56-5EFC-4DE0-A12A-331914C44369}" type="parTrans" cxnId="{0B320C82-59E8-493E-AD13-B1EFB119AF27}">
      <dgm:prSet/>
      <dgm:spPr/>
      <dgm:t>
        <a:bodyPr/>
        <a:lstStyle/>
        <a:p>
          <a:endParaRPr lang="en-US"/>
        </a:p>
      </dgm:t>
    </dgm:pt>
    <dgm:pt modelId="{8D54D15A-4839-4F12-9440-C784ACE7A7C3}" type="sibTrans" cxnId="{0B320C82-59E8-493E-AD13-B1EFB119AF27}">
      <dgm:prSet/>
      <dgm:spPr/>
      <dgm:t>
        <a:bodyPr/>
        <a:lstStyle/>
        <a:p>
          <a:endParaRPr lang="en-US"/>
        </a:p>
      </dgm:t>
    </dgm:pt>
    <dgm:pt modelId="{642195E5-E3C9-4C66-AFD3-61AE2E40F4ED}">
      <dgm:prSet phldrT="[Text]"/>
      <dgm:spPr/>
      <dgm:t>
        <a:bodyPr/>
        <a:lstStyle/>
        <a:p>
          <a:r>
            <a:rPr lang="en-US"/>
            <a:t>NEC</a:t>
          </a:r>
        </a:p>
      </dgm:t>
    </dgm:pt>
    <dgm:pt modelId="{97F8E831-CE05-40C0-8023-4F5F730A05DE}" type="parTrans" cxnId="{1BAA5062-A9C0-49E5-82AF-9447EF7184FE}">
      <dgm:prSet/>
      <dgm:spPr/>
      <dgm:t>
        <a:bodyPr/>
        <a:lstStyle/>
        <a:p>
          <a:endParaRPr lang="en-US"/>
        </a:p>
      </dgm:t>
    </dgm:pt>
    <dgm:pt modelId="{AD694724-B7EE-43B7-98C3-A5DCB5FC44CE}" type="sibTrans" cxnId="{1BAA5062-A9C0-49E5-82AF-9447EF7184FE}">
      <dgm:prSet/>
      <dgm:spPr/>
      <dgm:t>
        <a:bodyPr/>
        <a:lstStyle/>
        <a:p>
          <a:endParaRPr lang="en-US"/>
        </a:p>
      </dgm:t>
    </dgm:pt>
    <dgm:pt modelId="{96A01905-5E61-4341-893E-CA11C5740C76}">
      <dgm:prSet phldrT="[Text]"/>
      <dgm:spPr/>
      <dgm:t>
        <a:bodyPr/>
        <a:lstStyle/>
        <a:p>
          <a:r>
            <a:rPr lang="en-US"/>
            <a:t>Webinars</a:t>
          </a:r>
        </a:p>
      </dgm:t>
    </dgm:pt>
    <dgm:pt modelId="{E5F321F1-B924-46B8-B601-041E0C85A3BC}" type="parTrans" cxnId="{C38A9E13-807F-4C18-894A-8596F58E5C60}">
      <dgm:prSet/>
      <dgm:spPr/>
      <dgm:t>
        <a:bodyPr/>
        <a:lstStyle/>
        <a:p>
          <a:endParaRPr lang="en-US"/>
        </a:p>
      </dgm:t>
    </dgm:pt>
    <dgm:pt modelId="{891232D1-E683-4C61-ACD9-B0A9BFDC8FA9}" type="sibTrans" cxnId="{C38A9E13-807F-4C18-894A-8596F58E5C60}">
      <dgm:prSet/>
      <dgm:spPr/>
      <dgm:t>
        <a:bodyPr/>
        <a:lstStyle/>
        <a:p>
          <a:endParaRPr lang="en-US"/>
        </a:p>
      </dgm:t>
    </dgm:pt>
    <dgm:pt modelId="{95342839-DEF0-42BA-A01F-8D31B64462F0}">
      <dgm:prSet phldrT="[Text]"/>
      <dgm:spPr/>
      <dgm:t>
        <a:bodyPr/>
        <a:lstStyle/>
        <a:p>
          <a:r>
            <a:rPr lang="en-US"/>
            <a:t>Webinars</a:t>
          </a:r>
        </a:p>
      </dgm:t>
    </dgm:pt>
    <dgm:pt modelId="{0087A92A-AD59-4139-8D15-5639D2EA1B46}" type="parTrans" cxnId="{351F66EB-7784-4933-A4D4-294872122E67}">
      <dgm:prSet/>
      <dgm:spPr/>
      <dgm:t>
        <a:bodyPr/>
        <a:lstStyle/>
        <a:p>
          <a:endParaRPr lang="en-US"/>
        </a:p>
      </dgm:t>
    </dgm:pt>
    <dgm:pt modelId="{AE00A161-6ADA-48E8-A32F-66CFAA42B1FB}" type="sibTrans" cxnId="{351F66EB-7784-4933-A4D4-294872122E67}">
      <dgm:prSet/>
      <dgm:spPr/>
      <dgm:t>
        <a:bodyPr/>
        <a:lstStyle/>
        <a:p>
          <a:endParaRPr lang="en-US"/>
        </a:p>
      </dgm:t>
    </dgm:pt>
    <dgm:pt modelId="{58D260D6-FA53-403E-9505-71B4E630D739}">
      <dgm:prSet phldrT="[Text]"/>
      <dgm:spPr/>
      <dgm:t>
        <a:bodyPr/>
        <a:lstStyle/>
        <a:p>
          <a:r>
            <a:rPr lang="en-US"/>
            <a:t>NEC</a:t>
          </a:r>
        </a:p>
      </dgm:t>
    </dgm:pt>
    <dgm:pt modelId="{69220E35-0754-4110-A376-7857DB47B067}" type="parTrans" cxnId="{8C28ABAE-6C5F-4237-B467-DE59500D76A2}">
      <dgm:prSet/>
      <dgm:spPr/>
      <dgm:t>
        <a:bodyPr/>
        <a:lstStyle/>
        <a:p>
          <a:endParaRPr lang="en-US"/>
        </a:p>
      </dgm:t>
    </dgm:pt>
    <dgm:pt modelId="{5511EFA6-4D99-4162-8C60-32C61F4D43B4}" type="sibTrans" cxnId="{8C28ABAE-6C5F-4237-B467-DE59500D76A2}">
      <dgm:prSet/>
      <dgm:spPr/>
      <dgm:t>
        <a:bodyPr/>
        <a:lstStyle/>
        <a:p>
          <a:endParaRPr lang="en-US"/>
        </a:p>
      </dgm:t>
    </dgm:pt>
    <dgm:pt modelId="{635734A9-E568-48D8-92CE-25128B742FFF}">
      <dgm:prSet phldrT="[Text]"/>
      <dgm:spPr/>
      <dgm:t>
        <a:bodyPr/>
        <a:lstStyle/>
        <a:p>
          <a:r>
            <a:rPr lang="en-US"/>
            <a:t>Webinars</a:t>
          </a:r>
        </a:p>
      </dgm:t>
    </dgm:pt>
    <dgm:pt modelId="{198AF413-81F5-46A6-8FBB-948EAAEA337A}" type="parTrans" cxnId="{FA4D2037-473E-4EAF-B082-888C9BF7D1DE}">
      <dgm:prSet/>
      <dgm:spPr/>
      <dgm:t>
        <a:bodyPr/>
        <a:lstStyle/>
        <a:p>
          <a:endParaRPr lang="en-US"/>
        </a:p>
      </dgm:t>
    </dgm:pt>
    <dgm:pt modelId="{4C8AE84B-5BC8-49FE-A145-6527662C2A91}" type="sibTrans" cxnId="{FA4D2037-473E-4EAF-B082-888C9BF7D1DE}">
      <dgm:prSet/>
      <dgm:spPr/>
      <dgm:t>
        <a:bodyPr/>
        <a:lstStyle/>
        <a:p>
          <a:endParaRPr lang="en-US"/>
        </a:p>
      </dgm:t>
    </dgm:pt>
    <dgm:pt modelId="{B789AB39-E934-411B-B0DF-20E5EFEFDB8D}">
      <dgm:prSet phldrT="[Text]"/>
      <dgm:spPr/>
      <dgm:t>
        <a:bodyPr/>
        <a:lstStyle/>
        <a:p>
          <a:r>
            <a:rPr lang="en-US"/>
            <a:t>Level 3 Micro-credentials</a:t>
          </a:r>
        </a:p>
      </dgm:t>
    </dgm:pt>
    <dgm:pt modelId="{E5D52484-6516-4537-8837-4B42096B2D17}" type="parTrans" cxnId="{096436EC-2F1C-4AFF-A773-65C32B764A0A}">
      <dgm:prSet/>
      <dgm:spPr/>
      <dgm:t>
        <a:bodyPr/>
        <a:lstStyle/>
        <a:p>
          <a:endParaRPr lang="en-US"/>
        </a:p>
      </dgm:t>
    </dgm:pt>
    <dgm:pt modelId="{6777F954-1449-45B5-9750-446E83AF1E2C}" type="sibTrans" cxnId="{096436EC-2F1C-4AFF-A773-65C32B764A0A}">
      <dgm:prSet/>
      <dgm:spPr/>
      <dgm:t>
        <a:bodyPr/>
        <a:lstStyle/>
        <a:p>
          <a:endParaRPr lang="en-US"/>
        </a:p>
      </dgm:t>
    </dgm:pt>
    <dgm:pt modelId="{1CBA54EB-16B6-49E7-B67A-28B039F4B512}">
      <dgm:prSet phldrT="[Text]"/>
      <dgm:spPr/>
      <dgm:t>
        <a:bodyPr/>
        <a:lstStyle/>
        <a:p>
          <a:r>
            <a:rPr lang="en-US"/>
            <a:t>Advanced CGMP</a:t>
          </a:r>
        </a:p>
      </dgm:t>
    </dgm:pt>
    <dgm:pt modelId="{BA9321C3-74BB-48E4-B8BB-363E867018E1}" type="parTrans" cxnId="{075395EA-540D-43CD-954C-A8CB8805F0ED}">
      <dgm:prSet/>
      <dgm:spPr/>
      <dgm:t>
        <a:bodyPr/>
        <a:lstStyle/>
        <a:p>
          <a:endParaRPr lang="en-US"/>
        </a:p>
      </dgm:t>
    </dgm:pt>
    <dgm:pt modelId="{D432237F-A695-49E7-B9B8-F0F17F634C30}" type="sibTrans" cxnId="{075395EA-540D-43CD-954C-A8CB8805F0ED}">
      <dgm:prSet/>
      <dgm:spPr/>
      <dgm:t>
        <a:bodyPr/>
        <a:lstStyle/>
        <a:p>
          <a:endParaRPr lang="en-US"/>
        </a:p>
      </dgm:t>
    </dgm:pt>
    <dgm:pt modelId="{F30B0E3A-2E5A-4A35-B250-8B4E8549B421}">
      <dgm:prSet phldrT="[Text]"/>
      <dgm:spPr/>
      <dgm:t>
        <a:bodyPr/>
        <a:lstStyle/>
        <a:p>
          <a:r>
            <a:rPr lang="en-US"/>
            <a:t>Leadership Training &amp; Career Development</a:t>
          </a:r>
        </a:p>
      </dgm:t>
    </dgm:pt>
    <dgm:pt modelId="{8AE67EC3-573B-4570-9E23-545E823374AB}" type="parTrans" cxnId="{5A54FB1E-B3CE-4086-AE57-523692ABD5C5}">
      <dgm:prSet/>
      <dgm:spPr/>
      <dgm:t>
        <a:bodyPr/>
        <a:lstStyle/>
        <a:p>
          <a:endParaRPr lang="en-US"/>
        </a:p>
      </dgm:t>
    </dgm:pt>
    <dgm:pt modelId="{FE634CA7-8B77-45BF-A7EE-817B35E9E40F}" type="sibTrans" cxnId="{5A54FB1E-B3CE-4086-AE57-523692ABD5C5}">
      <dgm:prSet/>
      <dgm:spPr/>
      <dgm:t>
        <a:bodyPr/>
        <a:lstStyle/>
        <a:p>
          <a:endParaRPr lang="en-US"/>
        </a:p>
      </dgm:t>
    </dgm:pt>
    <dgm:pt modelId="{23DA6511-0930-4FD9-97D8-5EA5CD54BD86}">
      <dgm:prSet phldrT="[Text]"/>
      <dgm:spPr/>
      <dgm:t>
        <a:bodyPr/>
        <a:lstStyle/>
        <a:p>
          <a:r>
            <a:rPr lang="en-US"/>
            <a:t>CGMP Congress</a:t>
          </a:r>
        </a:p>
      </dgm:t>
    </dgm:pt>
    <dgm:pt modelId="{BE02D82E-8997-4AF7-8228-192202535B5E}" type="parTrans" cxnId="{16996FED-8978-47A4-8FE2-05D6C2D804A0}">
      <dgm:prSet/>
      <dgm:spPr/>
      <dgm:t>
        <a:bodyPr/>
        <a:lstStyle/>
        <a:p>
          <a:endParaRPr lang="en-US"/>
        </a:p>
      </dgm:t>
    </dgm:pt>
    <dgm:pt modelId="{6D2634D7-DEB7-493A-8663-7A6C2012E2CD}" type="sibTrans" cxnId="{16996FED-8978-47A4-8FE2-05D6C2D804A0}">
      <dgm:prSet/>
      <dgm:spPr/>
      <dgm:t>
        <a:bodyPr/>
        <a:lstStyle/>
        <a:p>
          <a:endParaRPr lang="en-US"/>
        </a:p>
      </dgm:t>
    </dgm:pt>
    <dgm:pt modelId="{A67A77B5-8A96-495F-A291-10C84826D671}" type="pres">
      <dgm:prSet presAssocID="{ADB59115-5DB5-428E-8F44-BF1F96BE4C27}" presName="Name0" presStyleCnt="0">
        <dgm:presLayoutVars>
          <dgm:chMax val="5"/>
          <dgm:chPref val="5"/>
          <dgm:dir/>
          <dgm:animLvl val="lvl"/>
        </dgm:presLayoutVars>
      </dgm:prSet>
      <dgm:spPr/>
    </dgm:pt>
    <dgm:pt modelId="{B9E93487-559A-4B89-A3B5-CF832C4B143D}" type="pres">
      <dgm:prSet presAssocID="{93E18CBD-BFEC-4C9E-9ABF-305CB4D288E2}" presName="parentText1" presStyleLbl="node1" presStyleIdx="0" presStyleCnt="3">
        <dgm:presLayoutVars>
          <dgm:chMax/>
          <dgm:chPref val="3"/>
          <dgm:bulletEnabled val="1"/>
        </dgm:presLayoutVars>
      </dgm:prSet>
      <dgm:spPr/>
    </dgm:pt>
    <dgm:pt modelId="{C3B7B314-70E3-4DAB-8214-D3D658D655F1}" type="pres">
      <dgm:prSet presAssocID="{93E18CBD-BFEC-4C9E-9ABF-305CB4D288E2}" presName="childText1" presStyleLbl="solidAlignAcc1" presStyleIdx="0" presStyleCnt="3">
        <dgm:presLayoutVars>
          <dgm:chMax val="0"/>
          <dgm:chPref val="0"/>
          <dgm:bulletEnabled val="1"/>
        </dgm:presLayoutVars>
      </dgm:prSet>
      <dgm:spPr/>
    </dgm:pt>
    <dgm:pt modelId="{A3EB1EAB-129E-47C4-B261-CA16CCDD5A4C}" type="pres">
      <dgm:prSet presAssocID="{B3F367EC-446F-4A99-A359-EB42F4F0352C}" presName="parentText2" presStyleLbl="node1" presStyleIdx="1" presStyleCnt="3" custLinFactNeighborX="209" custLinFactNeighborY="1730">
        <dgm:presLayoutVars>
          <dgm:chMax/>
          <dgm:chPref val="3"/>
          <dgm:bulletEnabled val="1"/>
        </dgm:presLayoutVars>
      </dgm:prSet>
      <dgm:spPr/>
    </dgm:pt>
    <dgm:pt modelId="{83F83010-F180-4EC3-B557-71F363E60E67}" type="pres">
      <dgm:prSet presAssocID="{B3F367EC-446F-4A99-A359-EB42F4F0352C}" presName="childText2" presStyleLbl="solidAlignAcc1" presStyleIdx="1" presStyleCnt="3">
        <dgm:presLayoutVars>
          <dgm:chMax val="0"/>
          <dgm:chPref val="0"/>
          <dgm:bulletEnabled val="1"/>
        </dgm:presLayoutVars>
      </dgm:prSet>
      <dgm:spPr/>
    </dgm:pt>
    <dgm:pt modelId="{D21B9B42-AB18-4AC8-865E-221B6FED234C}" type="pres">
      <dgm:prSet presAssocID="{1DE61160-AAAE-431F-B82C-D3AAFA50A600}" presName="parentText3" presStyleLbl="node1" presStyleIdx="2" presStyleCnt="3">
        <dgm:presLayoutVars>
          <dgm:chMax/>
          <dgm:chPref val="3"/>
          <dgm:bulletEnabled val="1"/>
        </dgm:presLayoutVars>
      </dgm:prSet>
      <dgm:spPr/>
    </dgm:pt>
    <dgm:pt modelId="{764D6012-EF1C-4DE5-B457-205DF24508F4}" type="pres">
      <dgm:prSet presAssocID="{1DE61160-AAAE-431F-B82C-D3AAFA50A600}" presName="childText3" presStyleLbl="solidAlignAcc1" presStyleIdx="2" presStyleCnt="3">
        <dgm:presLayoutVars>
          <dgm:chMax val="0"/>
          <dgm:chPref val="0"/>
          <dgm:bulletEnabled val="1"/>
        </dgm:presLayoutVars>
      </dgm:prSet>
      <dgm:spPr/>
    </dgm:pt>
  </dgm:ptLst>
  <dgm:cxnLst>
    <dgm:cxn modelId="{87F7D301-A577-41F7-8733-3A9E71754E1B}" type="presOf" srcId="{95342839-DEF0-42BA-A01F-8D31B64462F0}" destId="{83F83010-F180-4EC3-B557-71F363E60E67}" srcOrd="0" destOrd="3" presId="urn:microsoft.com/office/officeart/2009/3/layout/IncreasingArrowsProcess"/>
    <dgm:cxn modelId="{250DA50D-B7EE-4CCD-9AAE-ABD12AB560ED}" type="presOf" srcId="{F30B0E3A-2E5A-4A35-B250-8B4E8549B421}" destId="{764D6012-EF1C-4DE5-B457-205DF24508F4}" srcOrd="0" destOrd="5" presId="urn:microsoft.com/office/officeart/2009/3/layout/IncreasingArrowsProcess"/>
    <dgm:cxn modelId="{F7EE500E-F50B-4C16-9E32-DFC54B641BC4}" type="presOf" srcId="{B3F367EC-446F-4A99-A359-EB42F4F0352C}" destId="{A3EB1EAB-129E-47C4-B261-CA16CCDD5A4C}" srcOrd="0" destOrd="0" presId="urn:microsoft.com/office/officeart/2009/3/layout/IncreasingArrowsProcess"/>
    <dgm:cxn modelId="{42BF540F-4FCF-4344-99D8-F3CDBA7C8BE4}" srcId="{93E18CBD-BFEC-4C9E-9ABF-305CB4D288E2}" destId="{AB31E06C-57CE-4878-B64B-579E5FDEE120}" srcOrd="2" destOrd="0" parTransId="{7937135F-F4EB-464B-B739-8051BE8471B2}" sibTransId="{F45E4209-5BA6-427E-94D9-714781A3EACD}"/>
    <dgm:cxn modelId="{CB8C3F13-32ED-4750-B4CC-CA85738978D4}" srcId="{93E18CBD-BFEC-4C9E-9ABF-305CB4D288E2}" destId="{0899E277-E37B-4C98-AD91-7599BFBA47F8}" srcOrd="1" destOrd="0" parTransId="{E11DB518-53E5-47F4-97AB-A85C33468DD4}" sibTransId="{72C76BB8-C847-4D50-9B8F-2CBF9A542797}"/>
    <dgm:cxn modelId="{C38A9E13-807F-4C18-894A-8596F58E5C60}" srcId="{93E18CBD-BFEC-4C9E-9ABF-305CB4D288E2}" destId="{96A01905-5E61-4341-893E-CA11C5740C76}" srcOrd="3" destOrd="0" parTransId="{E5F321F1-B924-46B8-B601-041E0C85A3BC}" sibTransId="{891232D1-E683-4C61-ACD9-B0A9BFDC8FA9}"/>
    <dgm:cxn modelId="{9FDC6B14-5126-48EB-8659-D631924DAF97}" type="presOf" srcId="{58D260D6-FA53-403E-9505-71B4E630D739}" destId="{764D6012-EF1C-4DE5-B457-205DF24508F4}" srcOrd="0" destOrd="2" presId="urn:microsoft.com/office/officeart/2009/3/layout/IncreasingArrowsProcess"/>
    <dgm:cxn modelId="{A8DDD818-7830-4386-9C6B-47CAEB3A77D4}" srcId="{1DE61160-AAAE-431F-B82C-D3AAFA50A600}" destId="{70516E43-B5E2-45FD-96EB-D0FF0B7EAE12}" srcOrd="1" destOrd="0" parTransId="{14C3C88B-0113-4273-B7BB-2FFFE0AAFD33}" sibTransId="{795F6EDD-3AAF-4A17-911E-3AB0D6E2916E}"/>
    <dgm:cxn modelId="{5A54FB1E-B3CE-4086-AE57-523692ABD5C5}" srcId="{1DE61160-AAAE-431F-B82C-D3AAFA50A600}" destId="{F30B0E3A-2E5A-4A35-B250-8B4E8549B421}" srcOrd="5" destOrd="0" parTransId="{8AE67EC3-573B-4570-9E23-545E823374AB}" sibTransId="{FE634CA7-8B77-45BF-A7EE-817B35E9E40F}"/>
    <dgm:cxn modelId="{FCEA1F2A-2218-4BB9-9DA3-60E5A1018AB0}" type="presOf" srcId="{ADB59115-5DB5-428E-8F44-BF1F96BE4C27}" destId="{A67A77B5-8A96-495F-A291-10C84826D671}" srcOrd="0" destOrd="0" presId="urn:microsoft.com/office/officeart/2009/3/layout/IncreasingArrowsProcess"/>
    <dgm:cxn modelId="{FA4D2037-473E-4EAF-B082-888C9BF7D1DE}" srcId="{1DE61160-AAAE-431F-B82C-D3AAFA50A600}" destId="{635734A9-E568-48D8-92CE-25128B742FFF}" srcOrd="3" destOrd="0" parTransId="{198AF413-81F5-46A6-8FBB-948EAAEA337A}" sibTransId="{4C8AE84B-5BC8-49FE-A145-6527662C2A91}"/>
    <dgm:cxn modelId="{648B2537-D15F-4B29-93A9-EE148446E46C}" type="presOf" srcId="{23DA6511-0930-4FD9-97D8-5EA5CD54BD86}" destId="{83F83010-F180-4EC3-B557-71F363E60E67}" srcOrd="0" destOrd="0" presId="urn:microsoft.com/office/officeart/2009/3/layout/IncreasingArrowsProcess"/>
    <dgm:cxn modelId="{5150F05E-C8C5-4DFF-AFE0-DFC616784ADC}" type="presOf" srcId="{635734A9-E568-48D8-92CE-25128B742FFF}" destId="{764D6012-EF1C-4DE5-B457-205DF24508F4}" srcOrd="0" destOrd="3" presId="urn:microsoft.com/office/officeart/2009/3/layout/IncreasingArrowsProcess"/>
    <dgm:cxn modelId="{1BAA5062-A9C0-49E5-82AF-9447EF7184FE}" srcId="{B3F367EC-446F-4A99-A359-EB42F4F0352C}" destId="{642195E5-E3C9-4C66-AFD3-61AE2E40F4ED}" srcOrd="2" destOrd="0" parTransId="{97F8E831-CE05-40C0-8023-4F5F730A05DE}" sibTransId="{AD694724-B7EE-43B7-98C3-A5DCB5FC44CE}"/>
    <dgm:cxn modelId="{2F609F46-BBE2-4818-ACD6-FFD078370390}" type="presOf" srcId="{0899E277-E37B-4C98-AD91-7599BFBA47F8}" destId="{C3B7B314-70E3-4DAB-8214-D3D658D655F1}" srcOrd="0" destOrd="1" presId="urn:microsoft.com/office/officeart/2009/3/layout/IncreasingArrowsProcess"/>
    <dgm:cxn modelId="{466D944F-6096-4BAD-899F-D588141A8BC7}" srcId="{93E18CBD-BFEC-4C9E-9ABF-305CB4D288E2}" destId="{2D109B00-B119-4C4B-92C3-8FAA684903AB}" srcOrd="4" destOrd="0" parTransId="{A765685A-B83D-429E-A6A1-86F85B2BC99F}" sibTransId="{2F8655FC-56A8-4C9B-9567-26A80DBA90AD}"/>
    <dgm:cxn modelId="{AA7DE255-3226-4B60-9908-E1053EFBF261}" type="presOf" srcId="{77760DA2-0807-4B98-B2E7-81B5A5AE1859}" destId="{83F83010-F180-4EC3-B557-71F363E60E67}" srcOrd="0" destOrd="1" presId="urn:microsoft.com/office/officeart/2009/3/layout/IncreasingArrowsProcess"/>
    <dgm:cxn modelId="{88296356-523F-434F-9001-301CF3A61951}" srcId="{ADB59115-5DB5-428E-8F44-BF1F96BE4C27}" destId="{1DE61160-AAAE-431F-B82C-D3AAFA50A600}" srcOrd="2" destOrd="0" parTransId="{C2F0DC57-0918-4341-A6DC-A7CF1A300CD0}" sibTransId="{91BBF742-B314-45AB-8FE4-7E3C6FDEEE58}"/>
    <dgm:cxn modelId="{53C6867A-2C84-4972-B5A2-608C0488B8E6}" srcId="{ADB59115-5DB5-428E-8F44-BF1F96BE4C27}" destId="{93E18CBD-BFEC-4C9E-9ABF-305CB4D288E2}" srcOrd="0" destOrd="0" parTransId="{66F3D88D-EC2C-4E25-8A63-A50B1CD87EA3}" sibTransId="{CA33CC8C-1049-4572-B727-548C659B14CD}"/>
    <dgm:cxn modelId="{AB6BB37A-4B81-43A1-BECB-0EE1765F5D9E}" type="presOf" srcId="{93E18CBD-BFEC-4C9E-9ABF-305CB4D288E2}" destId="{B9E93487-559A-4B89-A3B5-CF832C4B143D}" srcOrd="0" destOrd="0" presId="urn:microsoft.com/office/officeart/2009/3/layout/IncreasingArrowsProcess"/>
    <dgm:cxn modelId="{97B7957F-D6DA-4DEA-9156-23051D63717B}" type="presOf" srcId="{B789AB39-E934-411B-B0DF-20E5EFEFDB8D}" destId="{764D6012-EF1C-4DE5-B457-205DF24508F4}" srcOrd="0" destOrd="4" presId="urn:microsoft.com/office/officeart/2009/3/layout/IncreasingArrowsProcess"/>
    <dgm:cxn modelId="{0B320C82-59E8-493E-AD13-B1EFB119AF27}" srcId="{B3F367EC-446F-4A99-A359-EB42F4F0352C}" destId="{77760DA2-0807-4B98-B2E7-81B5A5AE1859}" srcOrd="1" destOrd="0" parTransId="{24AFFD56-5EFC-4DE0-A12A-331914C44369}" sibTransId="{8D54D15A-4839-4F12-9440-C784ACE7A7C3}"/>
    <dgm:cxn modelId="{1810698B-84D1-490F-A22D-F4C598C369D9}" type="presOf" srcId="{56FB7BF6-FF2C-4B5F-8F4F-83571D08BDBB}" destId="{C3B7B314-70E3-4DAB-8214-D3D658D655F1}" srcOrd="0" destOrd="0" presId="urn:microsoft.com/office/officeart/2009/3/layout/IncreasingArrowsProcess"/>
    <dgm:cxn modelId="{CFEB0290-B638-442E-9765-82DEF4A5CAC9}" srcId="{93E18CBD-BFEC-4C9E-9ABF-305CB4D288E2}" destId="{56FB7BF6-FF2C-4B5F-8F4F-83571D08BDBB}" srcOrd="0" destOrd="0" parTransId="{18B237C6-3DE5-4886-A8A1-08B4C744802E}" sibTransId="{1B712713-BD24-40C3-BDD5-35DD104D4D90}"/>
    <dgm:cxn modelId="{5D0E7D91-E46F-4EC5-8FC1-1870E6337432}" type="presOf" srcId="{1CBA54EB-16B6-49E7-B67A-28B039F4B512}" destId="{764D6012-EF1C-4DE5-B457-205DF24508F4}" srcOrd="0" destOrd="0" presId="urn:microsoft.com/office/officeart/2009/3/layout/IncreasingArrowsProcess"/>
    <dgm:cxn modelId="{08F19E95-D158-4062-B62A-F707341F0AA2}" type="presOf" srcId="{96A01905-5E61-4341-893E-CA11C5740C76}" destId="{C3B7B314-70E3-4DAB-8214-D3D658D655F1}" srcOrd="0" destOrd="3" presId="urn:microsoft.com/office/officeart/2009/3/layout/IncreasingArrowsProcess"/>
    <dgm:cxn modelId="{F00A039B-3514-4CEC-93A5-52E8AF91736F}" srcId="{B3F367EC-446F-4A99-A359-EB42F4F0352C}" destId="{C2DB6034-D36D-45D7-80BF-4C7161FA2194}" srcOrd="4" destOrd="0" parTransId="{BF7A7568-90A3-4411-AE5E-F1323EF03E07}" sibTransId="{9CAE9D9C-8ACB-410D-B832-9D5662EFC837}"/>
    <dgm:cxn modelId="{878D12A9-47B7-4EEF-AA45-2A2D7CFCE4C9}" type="presOf" srcId="{642195E5-E3C9-4C66-AFD3-61AE2E40F4ED}" destId="{83F83010-F180-4EC3-B557-71F363E60E67}" srcOrd="0" destOrd="2" presId="urn:microsoft.com/office/officeart/2009/3/layout/IncreasingArrowsProcess"/>
    <dgm:cxn modelId="{E5BBDBAB-CC55-437D-A896-A63742A05E4F}" type="presOf" srcId="{2D109B00-B119-4C4B-92C3-8FAA684903AB}" destId="{C3B7B314-70E3-4DAB-8214-D3D658D655F1}" srcOrd="0" destOrd="4" presId="urn:microsoft.com/office/officeart/2009/3/layout/IncreasingArrowsProcess"/>
    <dgm:cxn modelId="{8C28ABAE-6C5F-4237-B467-DE59500D76A2}" srcId="{1DE61160-AAAE-431F-B82C-D3AAFA50A600}" destId="{58D260D6-FA53-403E-9505-71B4E630D739}" srcOrd="2" destOrd="0" parTransId="{69220E35-0754-4110-A376-7857DB47B067}" sibTransId="{5511EFA6-4D99-4162-8C60-32C61F4D43B4}"/>
    <dgm:cxn modelId="{A4433DCE-1842-4F9E-835F-229879A85D63}" type="presOf" srcId="{70516E43-B5E2-45FD-96EB-D0FF0B7EAE12}" destId="{764D6012-EF1C-4DE5-B457-205DF24508F4}" srcOrd="0" destOrd="1" presId="urn:microsoft.com/office/officeart/2009/3/layout/IncreasingArrowsProcess"/>
    <dgm:cxn modelId="{01781FD0-393D-4FDC-9941-8056C0583BFA}" type="presOf" srcId="{AB31E06C-57CE-4878-B64B-579E5FDEE120}" destId="{C3B7B314-70E3-4DAB-8214-D3D658D655F1}" srcOrd="0" destOrd="2" presId="urn:microsoft.com/office/officeart/2009/3/layout/IncreasingArrowsProcess"/>
    <dgm:cxn modelId="{D5D658D9-2840-4E96-9DB7-FC03B48A19D8}" type="presOf" srcId="{1DE61160-AAAE-431F-B82C-D3AAFA50A600}" destId="{D21B9B42-AB18-4AC8-865E-221B6FED234C}" srcOrd="0" destOrd="0" presId="urn:microsoft.com/office/officeart/2009/3/layout/IncreasingArrowsProcess"/>
    <dgm:cxn modelId="{7F24F3DD-0573-4822-9FF5-899D73E64FC5}" srcId="{ADB59115-5DB5-428E-8F44-BF1F96BE4C27}" destId="{B3F367EC-446F-4A99-A359-EB42F4F0352C}" srcOrd="1" destOrd="0" parTransId="{68CF52EC-010D-4229-8A1E-E8AC6716E001}" sibTransId="{B11E7EEB-387E-4256-9425-CC9EF075384B}"/>
    <dgm:cxn modelId="{075395EA-540D-43CD-954C-A8CB8805F0ED}" srcId="{1DE61160-AAAE-431F-B82C-D3AAFA50A600}" destId="{1CBA54EB-16B6-49E7-B67A-28B039F4B512}" srcOrd="0" destOrd="0" parTransId="{BA9321C3-74BB-48E4-B8BB-363E867018E1}" sibTransId="{D432237F-A695-49E7-B9B8-F0F17F634C30}"/>
    <dgm:cxn modelId="{351F66EB-7784-4933-A4D4-294872122E67}" srcId="{B3F367EC-446F-4A99-A359-EB42F4F0352C}" destId="{95342839-DEF0-42BA-A01F-8D31B64462F0}" srcOrd="3" destOrd="0" parTransId="{0087A92A-AD59-4139-8D15-5639D2EA1B46}" sibTransId="{AE00A161-6ADA-48E8-A32F-66CFAA42B1FB}"/>
    <dgm:cxn modelId="{096436EC-2F1C-4AFF-A773-65C32B764A0A}" srcId="{1DE61160-AAAE-431F-B82C-D3AAFA50A600}" destId="{B789AB39-E934-411B-B0DF-20E5EFEFDB8D}" srcOrd="4" destOrd="0" parTransId="{E5D52484-6516-4537-8837-4B42096B2D17}" sibTransId="{6777F954-1449-45B5-9750-446E83AF1E2C}"/>
    <dgm:cxn modelId="{16996FED-8978-47A4-8FE2-05D6C2D804A0}" srcId="{B3F367EC-446F-4A99-A359-EB42F4F0352C}" destId="{23DA6511-0930-4FD9-97D8-5EA5CD54BD86}" srcOrd="0" destOrd="0" parTransId="{BE02D82E-8997-4AF7-8228-192202535B5E}" sibTransId="{6D2634D7-DEB7-493A-8663-7A6C2012E2CD}"/>
    <dgm:cxn modelId="{ED8F7CF3-2946-46A4-A50B-DD34C8BC782D}" type="presOf" srcId="{C2DB6034-D36D-45D7-80BF-4C7161FA2194}" destId="{83F83010-F180-4EC3-B557-71F363E60E67}" srcOrd="0" destOrd="4" presId="urn:microsoft.com/office/officeart/2009/3/layout/IncreasingArrowsProcess"/>
    <dgm:cxn modelId="{E1D29851-2464-4B40-9A31-D5E6C2A1E2FA}" type="presParOf" srcId="{A67A77B5-8A96-495F-A291-10C84826D671}" destId="{B9E93487-559A-4B89-A3B5-CF832C4B143D}" srcOrd="0" destOrd="0" presId="urn:microsoft.com/office/officeart/2009/3/layout/IncreasingArrowsProcess"/>
    <dgm:cxn modelId="{0FC4C85B-F2F7-4DAB-AD99-33FA053BF050}" type="presParOf" srcId="{A67A77B5-8A96-495F-A291-10C84826D671}" destId="{C3B7B314-70E3-4DAB-8214-D3D658D655F1}" srcOrd="1" destOrd="0" presId="urn:microsoft.com/office/officeart/2009/3/layout/IncreasingArrowsProcess"/>
    <dgm:cxn modelId="{877B132F-7BF0-4383-8F57-413B60723FF1}" type="presParOf" srcId="{A67A77B5-8A96-495F-A291-10C84826D671}" destId="{A3EB1EAB-129E-47C4-B261-CA16CCDD5A4C}" srcOrd="2" destOrd="0" presId="urn:microsoft.com/office/officeart/2009/3/layout/IncreasingArrowsProcess"/>
    <dgm:cxn modelId="{CDA17523-A4D7-43CA-9416-1E177B9DD1BE}" type="presParOf" srcId="{A67A77B5-8A96-495F-A291-10C84826D671}" destId="{83F83010-F180-4EC3-B557-71F363E60E67}" srcOrd="3" destOrd="0" presId="urn:microsoft.com/office/officeart/2009/3/layout/IncreasingArrowsProcess"/>
    <dgm:cxn modelId="{F7802D2A-FF41-4568-90D3-6F40E66CFAB7}" type="presParOf" srcId="{A67A77B5-8A96-495F-A291-10C84826D671}" destId="{D21B9B42-AB18-4AC8-865E-221B6FED234C}" srcOrd="4" destOrd="0" presId="urn:microsoft.com/office/officeart/2009/3/layout/IncreasingArrowsProcess"/>
    <dgm:cxn modelId="{BDBD9475-13B1-49EB-98DF-BFC7AC7E06CE}" type="presParOf" srcId="{A67A77B5-8A96-495F-A291-10C84826D671}" destId="{764D6012-EF1C-4DE5-B457-205DF24508F4}"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543A6F-C6E5-4BCE-BE94-633CF657A9B3}"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F0D61749-7DF0-475C-8D87-E5294D7E7463}">
      <dgm:prSet/>
      <dgm:spPr/>
      <dgm:t>
        <a:bodyPr/>
        <a:lstStyle/>
        <a:p>
          <a:r>
            <a:rPr lang="en-US"/>
            <a:t>Join SGMP</a:t>
          </a:r>
        </a:p>
      </dgm:t>
    </dgm:pt>
    <dgm:pt modelId="{DA50A1A9-287F-44B1-9DD9-A65B8232CC29}" type="parTrans" cxnId="{D12C0F04-291E-451D-A5E9-5AF0BF1CB911}">
      <dgm:prSet/>
      <dgm:spPr/>
      <dgm:t>
        <a:bodyPr/>
        <a:lstStyle/>
        <a:p>
          <a:endParaRPr lang="en-US"/>
        </a:p>
      </dgm:t>
    </dgm:pt>
    <dgm:pt modelId="{BBE45AFD-8F71-4F03-A7B5-5893E6C9A947}" type="sibTrans" cxnId="{D12C0F04-291E-451D-A5E9-5AF0BF1CB911}">
      <dgm:prSet/>
      <dgm:spPr/>
      <dgm:t>
        <a:bodyPr/>
        <a:lstStyle/>
        <a:p>
          <a:endParaRPr lang="en-US"/>
        </a:p>
      </dgm:t>
    </dgm:pt>
    <dgm:pt modelId="{36BC36E0-AD48-4ED9-AF74-C241ADD5AC15}">
      <dgm:prSet/>
      <dgm:spPr/>
      <dgm:t>
        <a:bodyPr/>
        <a:lstStyle/>
        <a:p>
          <a:r>
            <a:rPr lang="en-US"/>
            <a:t>Earn CGMP</a:t>
          </a:r>
        </a:p>
      </dgm:t>
    </dgm:pt>
    <dgm:pt modelId="{1D837C32-8443-43C2-BA3A-EB391549835C}" type="parTrans" cxnId="{A70CEABB-00A7-4F9A-84DF-4A9574A33C00}">
      <dgm:prSet/>
      <dgm:spPr/>
      <dgm:t>
        <a:bodyPr/>
        <a:lstStyle/>
        <a:p>
          <a:endParaRPr lang="en-US"/>
        </a:p>
      </dgm:t>
    </dgm:pt>
    <dgm:pt modelId="{1C7D18C4-EDE7-421D-BFC5-54F0306DCFB7}" type="sibTrans" cxnId="{A70CEABB-00A7-4F9A-84DF-4A9574A33C00}">
      <dgm:prSet/>
      <dgm:spPr/>
      <dgm:t>
        <a:bodyPr/>
        <a:lstStyle/>
        <a:p>
          <a:endParaRPr lang="en-US"/>
        </a:p>
      </dgm:t>
    </dgm:pt>
    <dgm:pt modelId="{0ACB4EA8-147A-4CF2-BB6E-9037EA8C3310}">
      <dgm:prSet/>
      <dgm:spPr/>
      <dgm:t>
        <a:bodyPr/>
        <a:lstStyle/>
        <a:p>
          <a:r>
            <a:rPr lang="en-US"/>
            <a:t>Earn Level 1 Micro-Credentials</a:t>
          </a:r>
        </a:p>
      </dgm:t>
    </dgm:pt>
    <dgm:pt modelId="{B656EA85-F5ED-48DC-B4C5-DF1FE641B488}" type="parTrans" cxnId="{68C13D3E-60A4-4866-930A-64645A9FA3D7}">
      <dgm:prSet/>
      <dgm:spPr/>
      <dgm:t>
        <a:bodyPr/>
        <a:lstStyle/>
        <a:p>
          <a:endParaRPr lang="en-US"/>
        </a:p>
      </dgm:t>
    </dgm:pt>
    <dgm:pt modelId="{F95E64BD-7909-429B-82EC-C7666213D80C}" type="sibTrans" cxnId="{68C13D3E-60A4-4866-930A-64645A9FA3D7}">
      <dgm:prSet/>
      <dgm:spPr/>
      <dgm:t>
        <a:bodyPr/>
        <a:lstStyle/>
        <a:p>
          <a:endParaRPr lang="en-US"/>
        </a:p>
      </dgm:t>
    </dgm:pt>
    <dgm:pt modelId="{2568DBEA-2554-4145-A504-52CE4DD805B6}">
      <dgm:prSet/>
      <dgm:spPr/>
      <dgm:t>
        <a:bodyPr/>
        <a:lstStyle/>
        <a:p>
          <a:r>
            <a:rPr lang="en-US"/>
            <a:t>Earn Level 2 Micro-Credentials</a:t>
          </a:r>
        </a:p>
      </dgm:t>
    </dgm:pt>
    <dgm:pt modelId="{E35670C8-FE26-4AEF-B860-5E386ED3E03D}" type="parTrans" cxnId="{A3DE08A0-64AF-4A5C-9436-BBC44C8F958D}">
      <dgm:prSet/>
      <dgm:spPr/>
      <dgm:t>
        <a:bodyPr/>
        <a:lstStyle/>
        <a:p>
          <a:endParaRPr lang="en-US"/>
        </a:p>
      </dgm:t>
    </dgm:pt>
    <dgm:pt modelId="{13EF096A-4B60-4219-BB4F-253C6906D51E}" type="sibTrans" cxnId="{A3DE08A0-64AF-4A5C-9436-BBC44C8F958D}">
      <dgm:prSet/>
      <dgm:spPr/>
      <dgm:t>
        <a:bodyPr/>
        <a:lstStyle/>
        <a:p>
          <a:endParaRPr lang="en-US"/>
        </a:p>
      </dgm:t>
    </dgm:pt>
    <dgm:pt modelId="{5F754F1E-AEF3-4718-84DE-5CDA57A7C0F6}">
      <dgm:prSet/>
      <dgm:spPr/>
      <dgm:t>
        <a:bodyPr/>
        <a:lstStyle/>
        <a:p>
          <a:r>
            <a:rPr lang="en-US"/>
            <a:t>Earn Advanced CGMP</a:t>
          </a:r>
        </a:p>
      </dgm:t>
    </dgm:pt>
    <dgm:pt modelId="{6838E19C-0E93-4FF9-83EB-0515901FE39B}" type="parTrans" cxnId="{D12FB788-2C59-4C9A-B95C-6ABB7DB894DB}">
      <dgm:prSet/>
      <dgm:spPr/>
      <dgm:t>
        <a:bodyPr/>
        <a:lstStyle/>
        <a:p>
          <a:endParaRPr lang="en-US"/>
        </a:p>
      </dgm:t>
    </dgm:pt>
    <dgm:pt modelId="{5001C52F-1BDF-48C3-A17F-C8424305821E}" type="sibTrans" cxnId="{D12FB788-2C59-4C9A-B95C-6ABB7DB894DB}">
      <dgm:prSet/>
      <dgm:spPr/>
      <dgm:t>
        <a:bodyPr/>
        <a:lstStyle/>
        <a:p>
          <a:endParaRPr lang="en-US"/>
        </a:p>
      </dgm:t>
    </dgm:pt>
    <dgm:pt modelId="{FDBD9160-414B-49E7-91CC-C34C235F4EE9}">
      <dgm:prSet/>
      <dgm:spPr/>
      <dgm:t>
        <a:bodyPr/>
        <a:lstStyle/>
        <a:p>
          <a:r>
            <a:rPr lang="en-US"/>
            <a:t>Earn Level 3 Micro-Credentials</a:t>
          </a:r>
        </a:p>
      </dgm:t>
    </dgm:pt>
    <dgm:pt modelId="{8B4BB827-ABA6-455B-BD56-DEB52628A1E5}" type="parTrans" cxnId="{0EAA42FE-03CB-46A5-8872-3E07D0D1C2DF}">
      <dgm:prSet/>
      <dgm:spPr/>
      <dgm:t>
        <a:bodyPr/>
        <a:lstStyle/>
        <a:p>
          <a:endParaRPr lang="en-US"/>
        </a:p>
      </dgm:t>
    </dgm:pt>
    <dgm:pt modelId="{EA8C6488-A00C-49C1-B11D-F04A386CF1D5}" type="sibTrans" cxnId="{0EAA42FE-03CB-46A5-8872-3E07D0D1C2DF}">
      <dgm:prSet/>
      <dgm:spPr/>
      <dgm:t>
        <a:bodyPr/>
        <a:lstStyle/>
        <a:p>
          <a:endParaRPr lang="en-US"/>
        </a:p>
      </dgm:t>
    </dgm:pt>
    <dgm:pt modelId="{50198BAF-4D5A-4901-9578-32AEBFF43B37}">
      <dgm:prSet/>
      <dgm:spPr/>
      <dgm:t>
        <a:bodyPr/>
        <a:lstStyle/>
        <a:p>
          <a:r>
            <a:rPr lang="en-US"/>
            <a:t>Business &amp; Leadership Training</a:t>
          </a:r>
        </a:p>
      </dgm:t>
    </dgm:pt>
    <dgm:pt modelId="{EBE68A91-BC5E-4F22-9E62-8592FC188517}" type="parTrans" cxnId="{5FEBF2C9-748A-4280-AA06-FD9406333422}">
      <dgm:prSet/>
      <dgm:spPr/>
      <dgm:t>
        <a:bodyPr/>
        <a:lstStyle/>
        <a:p>
          <a:endParaRPr lang="en-US"/>
        </a:p>
      </dgm:t>
    </dgm:pt>
    <dgm:pt modelId="{51E9CD4B-512E-47C8-9687-4AC4A66107FC}" type="sibTrans" cxnId="{5FEBF2C9-748A-4280-AA06-FD9406333422}">
      <dgm:prSet/>
      <dgm:spPr/>
      <dgm:t>
        <a:bodyPr/>
        <a:lstStyle/>
        <a:p>
          <a:endParaRPr lang="en-US"/>
        </a:p>
      </dgm:t>
    </dgm:pt>
    <dgm:pt modelId="{3E3E3142-D5C5-497A-A6E8-4E89E4A6030D}">
      <dgm:prSet/>
      <dgm:spPr/>
      <dgm:t>
        <a:bodyPr/>
        <a:lstStyle/>
        <a:p>
          <a:r>
            <a:rPr lang="en-US"/>
            <a:t>Attend CGMP Congress</a:t>
          </a:r>
        </a:p>
      </dgm:t>
    </dgm:pt>
    <dgm:pt modelId="{EFBF62E0-AD5F-4D07-BD39-1BC1890E10C6}" type="parTrans" cxnId="{51CF11E3-2ED0-4CBB-890E-9F994668412D}">
      <dgm:prSet/>
      <dgm:spPr/>
      <dgm:t>
        <a:bodyPr/>
        <a:lstStyle/>
        <a:p>
          <a:endParaRPr lang="en-US"/>
        </a:p>
      </dgm:t>
    </dgm:pt>
    <dgm:pt modelId="{C3B09F73-D87C-42FB-A5A4-B4FC86BAEB01}" type="sibTrans" cxnId="{51CF11E3-2ED0-4CBB-890E-9F994668412D}">
      <dgm:prSet/>
      <dgm:spPr/>
      <dgm:t>
        <a:bodyPr/>
        <a:lstStyle/>
        <a:p>
          <a:endParaRPr lang="en-US"/>
        </a:p>
      </dgm:t>
    </dgm:pt>
    <dgm:pt modelId="{47314A72-A135-45E6-883A-4116CF1AF41D}" type="pres">
      <dgm:prSet presAssocID="{BE543A6F-C6E5-4BCE-BE94-633CF657A9B3}" presName="Name0" presStyleCnt="0">
        <dgm:presLayoutVars>
          <dgm:dir/>
          <dgm:resizeHandles val="exact"/>
        </dgm:presLayoutVars>
      </dgm:prSet>
      <dgm:spPr/>
    </dgm:pt>
    <dgm:pt modelId="{0A0F1DB7-BEE0-457E-9410-AE2977AB149B}" type="pres">
      <dgm:prSet presAssocID="{F0D61749-7DF0-475C-8D87-E5294D7E7463}" presName="node" presStyleLbl="node1" presStyleIdx="0" presStyleCnt="8">
        <dgm:presLayoutVars>
          <dgm:bulletEnabled val="1"/>
        </dgm:presLayoutVars>
      </dgm:prSet>
      <dgm:spPr/>
    </dgm:pt>
    <dgm:pt modelId="{8D2572AF-5D14-40C3-91B0-DA5DA3222766}" type="pres">
      <dgm:prSet presAssocID="{BBE45AFD-8F71-4F03-A7B5-5893E6C9A947}" presName="sibTrans" presStyleLbl="sibTrans1D1" presStyleIdx="0" presStyleCnt="7"/>
      <dgm:spPr/>
    </dgm:pt>
    <dgm:pt modelId="{AC4E4807-D153-436E-BC9E-830458E719BC}" type="pres">
      <dgm:prSet presAssocID="{BBE45AFD-8F71-4F03-A7B5-5893E6C9A947}" presName="connectorText" presStyleLbl="sibTrans1D1" presStyleIdx="0" presStyleCnt="7"/>
      <dgm:spPr/>
    </dgm:pt>
    <dgm:pt modelId="{55021780-5280-47CB-84D7-12DC15169EC3}" type="pres">
      <dgm:prSet presAssocID="{36BC36E0-AD48-4ED9-AF74-C241ADD5AC15}" presName="node" presStyleLbl="node1" presStyleIdx="1" presStyleCnt="8">
        <dgm:presLayoutVars>
          <dgm:bulletEnabled val="1"/>
        </dgm:presLayoutVars>
      </dgm:prSet>
      <dgm:spPr/>
    </dgm:pt>
    <dgm:pt modelId="{CC1BA551-169B-44FF-9CEB-ECC365FBA87A}" type="pres">
      <dgm:prSet presAssocID="{1C7D18C4-EDE7-421D-BFC5-54F0306DCFB7}" presName="sibTrans" presStyleLbl="sibTrans1D1" presStyleIdx="1" presStyleCnt="7"/>
      <dgm:spPr/>
    </dgm:pt>
    <dgm:pt modelId="{36695A5E-0E6C-4714-A339-EAE45F099BD7}" type="pres">
      <dgm:prSet presAssocID="{1C7D18C4-EDE7-421D-BFC5-54F0306DCFB7}" presName="connectorText" presStyleLbl="sibTrans1D1" presStyleIdx="1" presStyleCnt="7"/>
      <dgm:spPr/>
    </dgm:pt>
    <dgm:pt modelId="{12F0C18D-9E2C-4379-8C48-D318D5E387A1}" type="pres">
      <dgm:prSet presAssocID="{0ACB4EA8-147A-4CF2-BB6E-9037EA8C3310}" presName="node" presStyleLbl="node1" presStyleIdx="2" presStyleCnt="8">
        <dgm:presLayoutVars>
          <dgm:bulletEnabled val="1"/>
        </dgm:presLayoutVars>
      </dgm:prSet>
      <dgm:spPr/>
    </dgm:pt>
    <dgm:pt modelId="{AEC21D19-D9C8-471B-87BE-9B419C6D0BE8}" type="pres">
      <dgm:prSet presAssocID="{F95E64BD-7909-429B-82EC-C7666213D80C}" presName="sibTrans" presStyleLbl="sibTrans1D1" presStyleIdx="2" presStyleCnt="7"/>
      <dgm:spPr/>
    </dgm:pt>
    <dgm:pt modelId="{C1205919-1050-4D3C-807E-0F0DC605EE85}" type="pres">
      <dgm:prSet presAssocID="{F95E64BD-7909-429B-82EC-C7666213D80C}" presName="connectorText" presStyleLbl="sibTrans1D1" presStyleIdx="2" presStyleCnt="7"/>
      <dgm:spPr/>
    </dgm:pt>
    <dgm:pt modelId="{B4250B8A-4FED-411A-9D93-B11C4BD87024}" type="pres">
      <dgm:prSet presAssocID="{3E3E3142-D5C5-497A-A6E8-4E89E4A6030D}" presName="node" presStyleLbl="node1" presStyleIdx="3" presStyleCnt="8">
        <dgm:presLayoutVars>
          <dgm:bulletEnabled val="1"/>
        </dgm:presLayoutVars>
      </dgm:prSet>
      <dgm:spPr/>
    </dgm:pt>
    <dgm:pt modelId="{429F62C1-6310-42EB-AA94-0D6AA3194942}" type="pres">
      <dgm:prSet presAssocID="{C3B09F73-D87C-42FB-A5A4-B4FC86BAEB01}" presName="sibTrans" presStyleLbl="sibTrans1D1" presStyleIdx="3" presStyleCnt="7"/>
      <dgm:spPr/>
    </dgm:pt>
    <dgm:pt modelId="{9FF1FE5B-2CAF-49B9-881E-3DFE93177D61}" type="pres">
      <dgm:prSet presAssocID="{C3B09F73-D87C-42FB-A5A4-B4FC86BAEB01}" presName="connectorText" presStyleLbl="sibTrans1D1" presStyleIdx="3" presStyleCnt="7"/>
      <dgm:spPr/>
    </dgm:pt>
    <dgm:pt modelId="{55A95E3C-CF2B-4AF6-B2B1-B41A758721A6}" type="pres">
      <dgm:prSet presAssocID="{2568DBEA-2554-4145-A504-52CE4DD805B6}" presName="node" presStyleLbl="node1" presStyleIdx="4" presStyleCnt="8">
        <dgm:presLayoutVars>
          <dgm:bulletEnabled val="1"/>
        </dgm:presLayoutVars>
      </dgm:prSet>
      <dgm:spPr/>
    </dgm:pt>
    <dgm:pt modelId="{D6872F32-E510-42D9-8240-03FDD66F5D97}" type="pres">
      <dgm:prSet presAssocID="{13EF096A-4B60-4219-BB4F-253C6906D51E}" presName="sibTrans" presStyleLbl="sibTrans1D1" presStyleIdx="4" presStyleCnt="7"/>
      <dgm:spPr/>
    </dgm:pt>
    <dgm:pt modelId="{43765228-8079-4AF3-8B7E-CB900E2FC75B}" type="pres">
      <dgm:prSet presAssocID="{13EF096A-4B60-4219-BB4F-253C6906D51E}" presName="connectorText" presStyleLbl="sibTrans1D1" presStyleIdx="4" presStyleCnt="7"/>
      <dgm:spPr/>
    </dgm:pt>
    <dgm:pt modelId="{85FB616E-6D24-4581-A6E6-DC0142EAD580}" type="pres">
      <dgm:prSet presAssocID="{5F754F1E-AEF3-4718-84DE-5CDA57A7C0F6}" presName="node" presStyleLbl="node1" presStyleIdx="5" presStyleCnt="8">
        <dgm:presLayoutVars>
          <dgm:bulletEnabled val="1"/>
        </dgm:presLayoutVars>
      </dgm:prSet>
      <dgm:spPr/>
    </dgm:pt>
    <dgm:pt modelId="{0D41B5BD-7C93-4D66-B9F3-1015D06132A0}" type="pres">
      <dgm:prSet presAssocID="{5001C52F-1BDF-48C3-A17F-C8424305821E}" presName="sibTrans" presStyleLbl="sibTrans1D1" presStyleIdx="5" presStyleCnt="7"/>
      <dgm:spPr/>
    </dgm:pt>
    <dgm:pt modelId="{B623316E-4E04-4ABF-BE2D-BD102FD36E3D}" type="pres">
      <dgm:prSet presAssocID="{5001C52F-1BDF-48C3-A17F-C8424305821E}" presName="connectorText" presStyleLbl="sibTrans1D1" presStyleIdx="5" presStyleCnt="7"/>
      <dgm:spPr/>
    </dgm:pt>
    <dgm:pt modelId="{50DABFB1-390D-4EFD-A6A3-BCC34FAACD06}" type="pres">
      <dgm:prSet presAssocID="{FDBD9160-414B-49E7-91CC-C34C235F4EE9}" presName="node" presStyleLbl="node1" presStyleIdx="6" presStyleCnt="8">
        <dgm:presLayoutVars>
          <dgm:bulletEnabled val="1"/>
        </dgm:presLayoutVars>
      </dgm:prSet>
      <dgm:spPr/>
    </dgm:pt>
    <dgm:pt modelId="{D10B750A-9526-4F41-98E9-9CD5DB2D3A9B}" type="pres">
      <dgm:prSet presAssocID="{EA8C6488-A00C-49C1-B11D-F04A386CF1D5}" presName="sibTrans" presStyleLbl="sibTrans1D1" presStyleIdx="6" presStyleCnt="7"/>
      <dgm:spPr/>
    </dgm:pt>
    <dgm:pt modelId="{E7DCE210-E7AA-467B-A504-E003CF15A6C4}" type="pres">
      <dgm:prSet presAssocID="{EA8C6488-A00C-49C1-B11D-F04A386CF1D5}" presName="connectorText" presStyleLbl="sibTrans1D1" presStyleIdx="6" presStyleCnt="7"/>
      <dgm:spPr/>
    </dgm:pt>
    <dgm:pt modelId="{B74D4031-F106-4D2B-99E0-4450005FE437}" type="pres">
      <dgm:prSet presAssocID="{50198BAF-4D5A-4901-9578-32AEBFF43B37}" presName="node" presStyleLbl="node1" presStyleIdx="7" presStyleCnt="8">
        <dgm:presLayoutVars>
          <dgm:bulletEnabled val="1"/>
        </dgm:presLayoutVars>
      </dgm:prSet>
      <dgm:spPr/>
    </dgm:pt>
  </dgm:ptLst>
  <dgm:cxnLst>
    <dgm:cxn modelId="{D12C0F04-291E-451D-A5E9-5AF0BF1CB911}" srcId="{BE543A6F-C6E5-4BCE-BE94-633CF657A9B3}" destId="{F0D61749-7DF0-475C-8D87-E5294D7E7463}" srcOrd="0" destOrd="0" parTransId="{DA50A1A9-287F-44B1-9DD9-A65B8232CC29}" sibTransId="{BBE45AFD-8F71-4F03-A7B5-5893E6C9A947}"/>
    <dgm:cxn modelId="{8AD0D507-79B5-43A3-8A63-B056BD582BC1}" type="presOf" srcId="{C3B09F73-D87C-42FB-A5A4-B4FC86BAEB01}" destId="{9FF1FE5B-2CAF-49B9-881E-3DFE93177D61}" srcOrd="1" destOrd="0" presId="urn:microsoft.com/office/officeart/2016/7/layout/RepeatingBendingProcessNew"/>
    <dgm:cxn modelId="{CC6E940D-0B14-4DBC-AC17-BDC4687F0DEA}" type="presOf" srcId="{BBE45AFD-8F71-4F03-A7B5-5893E6C9A947}" destId="{8D2572AF-5D14-40C3-91B0-DA5DA3222766}" srcOrd="0" destOrd="0" presId="urn:microsoft.com/office/officeart/2016/7/layout/RepeatingBendingProcessNew"/>
    <dgm:cxn modelId="{D1B2061A-5D61-4D27-88BB-8459EBAF7924}" type="presOf" srcId="{5001C52F-1BDF-48C3-A17F-C8424305821E}" destId="{B623316E-4E04-4ABF-BE2D-BD102FD36E3D}" srcOrd="1" destOrd="0" presId="urn:microsoft.com/office/officeart/2016/7/layout/RepeatingBendingProcessNew"/>
    <dgm:cxn modelId="{3A366829-4DF6-461E-920B-175C87B23282}" type="presOf" srcId="{2568DBEA-2554-4145-A504-52CE4DD805B6}" destId="{55A95E3C-CF2B-4AF6-B2B1-B41A758721A6}" srcOrd="0" destOrd="0" presId="urn:microsoft.com/office/officeart/2016/7/layout/RepeatingBendingProcessNew"/>
    <dgm:cxn modelId="{0DEE6C32-6D74-465F-85FA-B87CF5D8FF2E}" type="presOf" srcId="{1C7D18C4-EDE7-421D-BFC5-54F0306DCFB7}" destId="{36695A5E-0E6C-4714-A339-EAE45F099BD7}" srcOrd="1" destOrd="0" presId="urn:microsoft.com/office/officeart/2016/7/layout/RepeatingBendingProcessNew"/>
    <dgm:cxn modelId="{68C13D3E-60A4-4866-930A-64645A9FA3D7}" srcId="{BE543A6F-C6E5-4BCE-BE94-633CF657A9B3}" destId="{0ACB4EA8-147A-4CF2-BB6E-9037EA8C3310}" srcOrd="2" destOrd="0" parTransId="{B656EA85-F5ED-48DC-B4C5-DF1FE641B488}" sibTransId="{F95E64BD-7909-429B-82EC-C7666213D80C}"/>
    <dgm:cxn modelId="{E7862243-1638-4E62-948A-A8A32661DFD3}" type="presOf" srcId="{3E3E3142-D5C5-497A-A6E8-4E89E4A6030D}" destId="{B4250B8A-4FED-411A-9D93-B11C4BD87024}" srcOrd="0" destOrd="0" presId="urn:microsoft.com/office/officeart/2016/7/layout/RepeatingBendingProcessNew"/>
    <dgm:cxn modelId="{A9F58344-628A-4240-B670-F731FD1664CB}" type="presOf" srcId="{EA8C6488-A00C-49C1-B11D-F04A386CF1D5}" destId="{D10B750A-9526-4F41-98E9-9CD5DB2D3A9B}" srcOrd="0" destOrd="0" presId="urn:microsoft.com/office/officeart/2016/7/layout/RepeatingBendingProcessNew"/>
    <dgm:cxn modelId="{DF103767-1E13-4143-85EB-B09B1533C290}" type="presOf" srcId="{5F754F1E-AEF3-4718-84DE-5CDA57A7C0F6}" destId="{85FB616E-6D24-4581-A6E6-DC0142EAD580}" srcOrd="0" destOrd="0" presId="urn:microsoft.com/office/officeart/2016/7/layout/RepeatingBendingProcessNew"/>
    <dgm:cxn modelId="{8DCC3451-2D8C-4715-8AAD-F92EF166B9A0}" type="presOf" srcId="{F95E64BD-7909-429B-82EC-C7666213D80C}" destId="{C1205919-1050-4D3C-807E-0F0DC605EE85}" srcOrd="1" destOrd="0" presId="urn:microsoft.com/office/officeart/2016/7/layout/RepeatingBendingProcessNew"/>
    <dgm:cxn modelId="{2AA7CA75-8F4A-4897-969F-09958FD7F2BA}" type="presOf" srcId="{13EF096A-4B60-4219-BB4F-253C6906D51E}" destId="{D6872F32-E510-42D9-8240-03FDD66F5D97}" srcOrd="0" destOrd="0" presId="urn:microsoft.com/office/officeart/2016/7/layout/RepeatingBendingProcessNew"/>
    <dgm:cxn modelId="{3FF5227F-107C-4672-8961-EE09CCD0A8F5}" type="presOf" srcId="{F0D61749-7DF0-475C-8D87-E5294D7E7463}" destId="{0A0F1DB7-BEE0-457E-9410-AE2977AB149B}" srcOrd="0" destOrd="0" presId="urn:microsoft.com/office/officeart/2016/7/layout/RepeatingBendingProcessNew"/>
    <dgm:cxn modelId="{778D7A80-E61C-442B-A4AF-1C17BCC23CA1}" type="presOf" srcId="{F95E64BD-7909-429B-82EC-C7666213D80C}" destId="{AEC21D19-D9C8-471B-87BE-9B419C6D0BE8}" srcOrd="0" destOrd="0" presId="urn:microsoft.com/office/officeart/2016/7/layout/RepeatingBendingProcessNew"/>
    <dgm:cxn modelId="{D12FB788-2C59-4C9A-B95C-6ABB7DB894DB}" srcId="{BE543A6F-C6E5-4BCE-BE94-633CF657A9B3}" destId="{5F754F1E-AEF3-4718-84DE-5CDA57A7C0F6}" srcOrd="5" destOrd="0" parTransId="{6838E19C-0E93-4FF9-83EB-0515901FE39B}" sibTransId="{5001C52F-1BDF-48C3-A17F-C8424305821E}"/>
    <dgm:cxn modelId="{55071494-7DDE-46D4-91A4-A96F85358711}" type="presOf" srcId="{C3B09F73-D87C-42FB-A5A4-B4FC86BAEB01}" destId="{429F62C1-6310-42EB-AA94-0D6AA3194942}" srcOrd="0" destOrd="0" presId="urn:microsoft.com/office/officeart/2016/7/layout/RepeatingBendingProcessNew"/>
    <dgm:cxn modelId="{A3DE08A0-64AF-4A5C-9436-BBC44C8F958D}" srcId="{BE543A6F-C6E5-4BCE-BE94-633CF657A9B3}" destId="{2568DBEA-2554-4145-A504-52CE4DD805B6}" srcOrd="4" destOrd="0" parTransId="{E35670C8-FE26-4AEF-B860-5E386ED3E03D}" sibTransId="{13EF096A-4B60-4219-BB4F-253C6906D51E}"/>
    <dgm:cxn modelId="{A70CEABB-00A7-4F9A-84DF-4A9574A33C00}" srcId="{BE543A6F-C6E5-4BCE-BE94-633CF657A9B3}" destId="{36BC36E0-AD48-4ED9-AF74-C241ADD5AC15}" srcOrd="1" destOrd="0" parTransId="{1D837C32-8443-43C2-BA3A-EB391549835C}" sibTransId="{1C7D18C4-EDE7-421D-BFC5-54F0306DCFB7}"/>
    <dgm:cxn modelId="{B63C2ABD-5087-4446-835D-4B2A75BDDE54}" type="presOf" srcId="{13EF096A-4B60-4219-BB4F-253C6906D51E}" destId="{43765228-8079-4AF3-8B7E-CB900E2FC75B}" srcOrd="1" destOrd="0" presId="urn:microsoft.com/office/officeart/2016/7/layout/RepeatingBendingProcessNew"/>
    <dgm:cxn modelId="{C76BA6C1-84FC-4044-BC62-2CA967675F8F}" type="presOf" srcId="{BE543A6F-C6E5-4BCE-BE94-633CF657A9B3}" destId="{47314A72-A135-45E6-883A-4116CF1AF41D}" srcOrd="0" destOrd="0" presId="urn:microsoft.com/office/officeart/2016/7/layout/RepeatingBendingProcessNew"/>
    <dgm:cxn modelId="{11B916C5-14EF-48A8-B001-F09A1835C397}" type="presOf" srcId="{1C7D18C4-EDE7-421D-BFC5-54F0306DCFB7}" destId="{CC1BA551-169B-44FF-9CEB-ECC365FBA87A}" srcOrd="0" destOrd="0" presId="urn:microsoft.com/office/officeart/2016/7/layout/RepeatingBendingProcessNew"/>
    <dgm:cxn modelId="{5FEBF2C9-748A-4280-AA06-FD9406333422}" srcId="{BE543A6F-C6E5-4BCE-BE94-633CF657A9B3}" destId="{50198BAF-4D5A-4901-9578-32AEBFF43B37}" srcOrd="7" destOrd="0" parTransId="{EBE68A91-BC5E-4F22-9E62-8592FC188517}" sibTransId="{51E9CD4B-512E-47C8-9687-4AC4A66107FC}"/>
    <dgm:cxn modelId="{3E2038CA-053C-43EA-849E-103990B8B365}" type="presOf" srcId="{36BC36E0-AD48-4ED9-AF74-C241ADD5AC15}" destId="{55021780-5280-47CB-84D7-12DC15169EC3}" srcOrd="0" destOrd="0" presId="urn:microsoft.com/office/officeart/2016/7/layout/RepeatingBendingProcessNew"/>
    <dgm:cxn modelId="{BCA4F0D1-A91B-46CC-99E4-5D72FE75E8F7}" type="presOf" srcId="{50198BAF-4D5A-4901-9578-32AEBFF43B37}" destId="{B74D4031-F106-4D2B-99E0-4450005FE437}" srcOrd="0" destOrd="0" presId="urn:microsoft.com/office/officeart/2016/7/layout/RepeatingBendingProcessNew"/>
    <dgm:cxn modelId="{6F587BD9-B663-47F1-AF25-03F37977FFE8}" type="presOf" srcId="{0ACB4EA8-147A-4CF2-BB6E-9037EA8C3310}" destId="{12F0C18D-9E2C-4379-8C48-D318D5E387A1}" srcOrd="0" destOrd="0" presId="urn:microsoft.com/office/officeart/2016/7/layout/RepeatingBendingProcessNew"/>
    <dgm:cxn modelId="{F95323DA-A11D-4E55-9A1C-3CBFEF0EA847}" type="presOf" srcId="{5001C52F-1BDF-48C3-A17F-C8424305821E}" destId="{0D41B5BD-7C93-4D66-B9F3-1015D06132A0}" srcOrd="0" destOrd="0" presId="urn:microsoft.com/office/officeart/2016/7/layout/RepeatingBendingProcessNew"/>
    <dgm:cxn modelId="{51CF11E3-2ED0-4CBB-890E-9F994668412D}" srcId="{BE543A6F-C6E5-4BCE-BE94-633CF657A9B3}" destId="{3E3E3142-D5C5-497A-A6E8-4E89E4A6030D}" srcOrd="3" destOrd="0" parTransId="{EFBF62E0-AD5F-4D07-BD39-1BC1890E10C6}" sibTransId="{C3B09F73-D87C-42FB-A5A4-B4FC86BAEB01}"/>
    <dgm:cxn modelId="{86EC89E4-B814-4E5E-B33E-7556857B622A}" type="presOf" srcId="{FDBD9160-414B-49E7-91CC-C34C235F4EE9}" destId="{50DABFB1-390D-4EFD-A6A3-BCC34FAACD06}" srcOrd="0" destOrd="0" presId="urn:microsoft.com/office/officeart/2016/7/layout/RepeatingBendingProcessNew"/>
    <dgm:cxn modelId="{1AE0DFE7-00BD-432A-B0A4-28E7D54A903B}" type="presOf" srcId="{BBE45AFD-8F71-4F03-A7B5-5893E6C9A947}" destId="{AC4E4807-D153-436E-BC9E-830458E719BC}" srcOrd="1" destOrd="0" presId="urn:microsoft.com/office/officeart/2016/7/layout/RepeatingBendingProcessNew"/>
    <dgm:cxn modelId="{F82D32F8-0897-4AD2-8A5C-91D9430F0DB2}" type="presOf" srcId="{EA8C6488-A00C-49C1-B11D-F04A386CF1D5}" destId="{E7DCE210-E7AA-467B-A504-E003CF15A6C4}" srcOrd="1" destOrd="0" presId="urn:microsoft.com/office/officeart/2016/7/layout/RepeatingBendingProcessNew"/>
    <dgm:cxn modelId="{0EAA42FE-03CB-46A5-8872-3E07D0D1C2DF}" srcId="{BE543A6F-C6E5-4BCE-BE94-633CF657A9B3}" destId="{FDBD9160-414B-49E7-91CC-C34C235F4EE9}" srcOrd="6" destOrd="0" parTransId="{8B4BB827-ABA6-455B-BD56-DEB52628A1E5}" sibTransId="{EA8C6488-A00C-49C1-B11D-F04A386CF1D5}"/>
    <dgm:cxn modelId="{E71B3DCB-2A14-40DB-AF10-CBF39B677951}" type="presParOf" srcId="{47314A72-A135-45E6-883A-4116CF1AF41D}" destId="{0A0F1DB7-BEE0-457E-9410-AE2977AB149B}" srcOrd="0" destOrd="0" presId="urn:microsoft.com/office/officeart/2016/7/layout/RepeatingBendingProcessNew"/>
    <dgm:cxn modelId="{68933FAC-29B1-4947-950D-D261F2652EAE}" type="presParOf" srcId="{47314A72-A135-45E6-883A-4116CF1AF41D}" destId="{8D2572AF-5D14-40C3-91B0-DA5DA3222766}" srcOrd="1" destOrd="0" presId="urn:microsoft.com/office/officeart/2016/7/layout/RepeatingBendingProcessNew"/>
    <dgm:cxn modelId="{03B115A3-83C3-453B-9F15-547CC4BD1253}" type="presParOf" srcId="{8D2572AF-5D14-40C3-91B0-DA5DA3222766}" destId="{AC4E4807-D153-436E-BC9E-830458E719BC}" srcOrd="0" destOrd="0" presId="urn:microsoft.com/office/officeart/2016/7/layout/RepeatingBendingProcessNew"/>
    <dgm:cxn modelId="{745B4AE3-AD3B-4A5D-97D7-FF0217743A8E}" type="presParOf" srcId="{47314A72-A135-45E6-883A-4116CF1AF41D}" destId="{55021780-5280-47CB-84D7-12DC15169EC3}" srcOrd="2" destOrd="0" presId="urn:microsoft.com/office/officeart/2016/7/layout/RepeatingBendingProcessNew"/>
    <dgm:cxn modelId="{C0E6466C-5667-4DD7-980D-BD5BC2DA8805}" type="presParOf" srcId="{47314A72-A135-45E6-883A-4116CF1AF41D}" destId="{CC1BA551-169B-44FF-9CEB-ECC365FBA87A}" srcOrd="3" destOrd="0" presId="urn:microsoft.com/office/officeart/2016/7/layout/RepeatingBendingProcessNew"/>
    <dgm:cxn modelId="{4D23DBC9-69D6-48D5-9DAB-EE3FCF46227B}" type="presParOf" srcId="{CC1BA551-169B-44FF-9CEB-ECC365FBA87A}" destId="{36695A5E-0E6C-4714-A339-EAE45F099BD7}" srcOrd="0" destOrd="0" presId="urn:microsoft.com/office/officeart/2016/7/layout/RepeatingBendingProcessNew"/>
    <dgm:cxn modelId="{8DAA45D6-8C32-4900-ADF7-1883997042EC}" type="presParOf" srcId="{47314A72-A135-45E6-883A-4116CF1AF41D}" destId="{12F0C18D-9E2C-4379-8C48-D318D5E387A1}" srcOrd="4" destOrd="0" presId="urn:microsoft.com/office/officeart/2016/7/layout/RepeatingBendingProcessNew"/>
    <dgm:cxn modelId="{BB25AE3B-C86A-4256-A381-EF22B0107008}" type="presParOf" srcId="{47314A72-A135-45E6-883A-4116CF1AF41D}" destId="{AEC21D19-D9C8-471B-87BE-9B419C6D0BE8}" srcOrd="5" destOrd="0" presId="urn:microsoft.com/office/officeart/2016/7/layout/RepeatingBendingProcessNew"/>
    <dgm:cxn modelId="{06E89491-2D16-47FF-B2A9-3AB5D4B5D30B}" type="presParOf" srcId="{AEC21D19-D9C8-471B-87BE-9B419C6D0BE8}" destId="{C1205919-1050-4D3C-807E-0F0DC605EE85}" srcOrd="0" destOrd="0" presId="urn:microsoft.com/office/officeart/2016/7/layout/RepeatingBendingProcessNew"/>
    <dgm:cxn modelId="{C1AEFB1D-2000-4441-8508-5959A0236B9E}" type="presParOf" srcId="{47314A72-A135-45E6-883A-4116CF1AF41D}" destId="{B4250B8A-4FED-411A-9D93-B11C4BD87024}" srcOrd="6" destOrd="0" presId="urn:microsoft.com/office/officeart/2016/7/layout/RepeatingBendingProcessNew"/>
    <dgm:cxn modelId="{53FEE6FB-6FDA-4151-B9B1-66E845C5907A}" type="presParOf" srcId="{47314A72-A135-45E6-883A-4116CF1AF41D}" destId="{429F62C1-6310-42EB-AA94-0D6AA3194942}" srcOrd="7" destOrd="0" presId="urn:microsoft.com/office/officeart/2016/7/layout/RepeatingBendingProcessNew"/>
    <dgm:cxn modelId="{7445731C-9E8A-4407-A4D5-7B4628F2C391}" type="presParOf" srcId="{429F62C1-6310-42EB-AA94-0D6AA3194942}" destId="{9FF1FE5B-2CAF-49B9-881E-3DFE93177D61}" srcOrd="0" destOrd="0" presId="urn:microsoft.com/office/officeart/2016/7/layout/RepeatingBendingProcessNew"/>
    <dgm:cxn modelId="{A603A8E7-828E-4728-B2CE-E62BF803E320}" type="presParOf" srcId="{47314A72-A135-45E6-883A-4116CF1AF41D}" destId="{55A95E3C-CF2B-4AF6-B2B1-B41A758721A6}" srcOrd="8" destOrd="0" presId="urn:microsoft.com/office/officeart/2016/7/layout/RepeatingBendingProcessNew"/>
    <dgm:cxn modelId="{0DA4AA35-BB6A-4DA1-AF30-254FBD2A18F3}" type="presParOf" srcId="{47314A72-A135-45E6-883A-4116CF1AF41D}" destId="{D6872F32-E510-42D9-8240-03FDD66F5D97}" srcOrd="9" destOrd="0" presId="urn:microsoft.com/office/officeart/2016/7/layout/RepeatingBendingProcessNew"/>
    <dgm:cxn modelId="{10222CA1-D2F6-4004-8002-F043E82455E9}" type="presParOf" srcId="{D6872F32-E510-42D9-8240-03FDD66F5D97}" destId="{43765228-8079-4AF3-8B7E-CB900E2FC75B}" srcOrd="0" destOrd="0" presId="urn:microsoft.com/office/officeart/2016/7/layout/RepeatingBendingProcessNew"/>
    <dgm:cxn modelId="{CA29D7B0-75BF-44BB-9FF9-220AFD11E357}" type="presParOf" srcId="{47314A72-A135-45E6-883A-4116CF1AF41D}" destId="{85FB616E-6D24-4581-A6E6-DC0142EAD580}" srcOrd="10" destOrd="0" presId="urn:microsoft.com/office/officeart/2016/7/layout/RepeatingBendingProcessNew"/>
    <dgm:cxn modelId="{B1C4AD1F-C26D-4069-A9DE-851124DA6354}" type="presParOf" srcId="{47314A72-A135-45E6-883A-4116CF1AF41D}" destId="{0D41B5BD-7C93-4D66-B9F3-1015D06132A0}" srcOrd="11" destOrd="0" presId="urn:microsoft.com/office/officeart/2016/7/layout/RepeatingBendingProcessNew"/>
    <dgm:cxn modelId="{BDDDDC77-4B07-45A8-B871-75E3177F95CD}" type="presParOf" srcId="{0D41B5BD-7C93-4D66-B9F3-1015D06132A0}" destId="{B623316E-4E04-4ABF-BE2D-BD102FD36E3D}" srcOrd="0" destOrd="0" presId="urn:microsoft.com/office/officeart/2016/7/layout/RepeatingBendingProcessNew"/>
    <dgm:cxn modelId="{D3531F46-F4B7-4AA2-BF1B-F272285328C5}" type="presParOf" srcId="{47314A72-A135-45E6-883A-4116CF1AF41D}" destId="{50DABFB1-390D-4EFD-A6A3-BCC34FAACD06}" srcOrd="12" destOrd="0" presId="urn:microsoft.com/office/officeart/2016/7/layout/RepeatingBendingProcessNew"/>
    <dgm:cxn modelId="{49CE7F54-62F3-4146-BB13-DA8B83004AE0}" type="presParOf" srcId="{47314A72-A135-45E6-883A-4116CF1AF41D}" destId="{D10B750A-9526-4F41-98E9-9CD5DB2D3A9B}" srcOrd="13" destOrd="0" presId="urn:microsoft.com/office/officeart/2016/7/layout/RepeatingBendingProcessNew"/>
    <dgm:cxn modelId="{C7039E27-D27B-499A-8BC5-2E48F05908E3}" type="presParOf" srcId="{D10B750A-9526-4F41-98E9-9CD5DB2D3A9B}" destId="{E7DCE210-E7AA-467B-A504-E003CF15A6C4}" srcOrd="0" destOrd="0" presId="urn:microsoft.com/office/officeart/2016/7/layout/RepeatingBendingProcessNew"/>
    <dgm:cxn modelId="{09E368F7-5912-437C-9504-F568C05DD19B}" type="presParOf" srcId="{47314A72-A135-45E6-883A-4116CF1AF41D}" destId="{B74D4031-F106-4D2B-99E0-4450005FE437}"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5C92FD-7044-42F1-991F-6EBD45B6DC1D}" type="doc">
      <dgm:prSet loTypeId="urn:microsoft.com/office/officeart/2005/8/layout/bProcess4" loCatId="process" qsTypeId="urn:microsoft.com/office/officeart/2005/8/quickstyle/simple1" qsCatId="simple" csTypeId="urn:microsoft.com/office/officeart/2005/8/colors/accent3_1" csCatId="accent3" phldr="1"/>
      <dgm:spPr/>
      <dgm:t>
        <a:bodyPr/>
        <a:lstStyle/>
        <a:p>
          <a:endParaRPr lang="en-US"/>
        </a:p>
      </dgm:t>
    </dgm:pt>
    <dgm:pt modelId="{B605ADB5-FB8F-440A-8FE4-C7F34528B815}">
      <dgm:prSet phldrT="[Text]"/>
      <dgm:spPr/>
      <dgm:t>
        <a:bodyPr/>
        <a:lstStyle/>
        <a:p>
          <a:r>
            <a:rPr lang="en-US"/>
            <a:t>Join SGMP, Earn CGMP</a:t>
          </a:r>
        </a:p>
      </dgm:t>
    </dgm:pt>
    <dgm:pt modelId="{11C661DE-BE22-4F36-B4BD-B27A114DCF1C}" type="parTrans" cxnId="{ED6D573E-8A78-43D8-8FEA-273237EC10A4}">
      <dgm:prSet/>
      <dgm:spPr/>
      <dgm:t>
        <a:bodyPr/>
        <a:lstStyle/>
        <a:p>
          <a:endParaRPr lang="en-US"/>
        </a:p>
      </dgm:t>
    </dgm:pt>
    <dgm:pt modelId="{D70F0149-F208-4497-B5CB-7265380DA2FC}" type="sibTrans" cxnId="{ED6D573E-8A78-43D8-8FEA-273237EC10A4}">
      <dgm:prSet/>
      <dgm:spPr/>
      <dgm:t>
        <a:bodyPr/>
        <a:lstStyle/>
        <a:p>
          <a:endParaRPr lang="en-US"/>
        </a:p>
      </dgm:t>
    </dgm:pt>
    <dgm:pt modelId="{E9B7C0D7-CA4D-48E7-9018-58162C751CF2}">
      <dgm:prSet phldrT="[Text]"/>
      <dgm:spPr/>
      <dgm:t>
        <a:bodyPr/>
        <a:lstStyle/>
        <a:p>
          <a:r>
            <a:rPr lang="en-US"/>
            <a:t>Attend NEC, Chapter Events, Webinars, Renew CGMP</a:t>
          </a:r>
        </a:p>
      </dgm:t>
    </dgm:pt>
    <dgm:pt modelId="{5EFA3CC0-DEA4-4576-8D9F-E724A28F61FA}" type="parTrans" cxnId="{15AD4D45-5B27-40BA-A993-4F0AA50E07A3}">
      <dgm:prSet/>
      <dgm:spPr/>
      <dgm:t>
        <a:bodyPr/>
        <a:lstStyle/>
        <a:p>
          <a:endParaRPr lang="en-US"/>
        </a:p>
      </dgm:t>
    </dgm:pt>
    <dgm:pt modelId="{D3463CB6-5B49-4326-965B-5CDAA771B660}" type="sibTrans" cxnId="{15AD4D45-5B27-40BA-A993-4F0AA50E07A3}">
      <dgm:prSet/>
      <dgm:spPr/>
      <dgm:t>
        <a:bodyPr/>
        <a:lstStyle/>
        <a:p>
          <a:endParaRPr lang="en-US"/>
        </a:p>
      </dgm:t>
    </dgm:pt>
    <dgm:pt modelId="{4CAEEFD1-1318-47A8-AEDB-2898C4928E08}" type="pres">
      <dgm:prSet presAssocID="{2E5C92FD-7044-42F1-991F-6EBD45B6DC1D}" presName="Name0" presStyleCnt="0">
        <dgm:presLayoutVars>
          <dgm:dir/>
          <dgm:resizeHandles/>
        </dgm:presLayoutVars>
      </dgm:prSet>
      <dgm:spPr/>
    </dgm:pt>
    <dgm:pt modelId="{0BDB9A11-0A16-46E0-8960-7B24CFC34BE3}" type="pres">
      <dgm:prSet presAssocID="{B605ADB5-FB8F-440A-8FE4-C7F34528B815}" presName="compNode" presStyleCnt="0"/>
      <dgm:spPr/>
    </dgm:pt>
    <dgm:pt modelId="{235278BF-7CA7-4B33-A7A3-0A55E148C049}" type="pres">
      <dgm:prSet presAssocID="{B605ADB5-FB8F-440A-8FE4-C7F34528B815}" presName="dummyConnPt" presStyleCnt="0"/>
      <dgm:spPr/>
    </dgm:pt>
    <dgm:pt modelId="{CB8F7259-94CB-45BA-9CC5-F110F4F2720C}" type="pres">
      <dgm:prSet presAssocID="{B605ADB5-FB8F-440A-8FE4-C7F34528B815}" presName="node" presStyleLbl="node1" presStyleIdx="0" presStyleCnt="2">
        <dgm:presLayoutVars>
          <dgm:bulletEnabled val="1"/>
        </dgm:presLayoutVars>
      </dgm:prSet>
      <dgm:spPr/>
    </dgm:pt>
    <dgm:pt modelId="{63AD409C-1EB7-4B35-9883-011E69235A9F}" type="pres">
      <dgm:prSet presAssocID="{D70F0149-F208-4497-B5CB-7265380DA2FC}" presName="sibTrans" presStyleLbl="bgSibTrans2D1" presStyleIdx="0" presStyleCnt="1"/>
      <dgm:spPr/>
    </dgm:pt>
    <dgm:pt modelId="{5480C42A-1619-4B3F-8297-EBF4BB964FBF}" type="pres">
      <dgm:prSet presAssocID="{E9B7C0D7-CA4D-48E7-9018-58162C751CF2}" presName="compNode" presStyleCnt="0"/>
      <dgm:spPr/>
    </dgm:pt>
    <dgm:pt modelId="{C412BDBD-EDD3-4B94-9586-C2A9E066D988}" type="pres">
      <dgm:prSet presAssocID="{E9B7C0D7-CA4D-48E7-9018-58162C751CF2}" presName="dummyConnPt" presStyleCnt="0"/>
      <dgm:spPr/>
    </dgm:pt>
    <dgm:pt modelId="{9B82E0C8-39E2-4FCC-91DC-7D86FCD04914}" type="pres">
      <dgm:prSet presAssocID="{E9B7C0D7-CA4D-48E7-9018-58162C751CF2}" presName="node" presStyleLbl="node1" presStyleIdx="1" presStyleCnt="2">
        <dgm:presLayoutVars>
          <dgm:bulletEnabled val="1"/>
        </dgm:presLayoutVars>
      </dgm:prSet>
      <dgm:spPr/>
    </dgm:pt>
  </dgm:ptLst>
  <dgm:cxnLst>
    <dgm:cxn modelId="{CF277601-2242-4EC6-A909-B3870F4E6BB5}" type="presOf" srcId="{E9B7C0D7-CA4D-48E7-9018-58162C751CF2}" destId="{9B82E0C8-39E2-4FCC-91DC-7D86FCD04914}" srcOrd="0" destOrd="0" presId="urn:microsoft.com/office/officeart/2005/8/layout/bProcess4"/>
    <dgm:cxn modelId="{EE244128-5B88-46E4-A02D-2B1E0C150C45}" type="presOf" srcId="{2E5C92FD-7044-42F1-991F-6EBD45B6DC1D}" destId="{4CAEEFD1-1318-47A8-AEDB-2898C4928E08}" srcOrd="0" destOrd="0" presId="urn:microsoft.com/office/officeart/2005/8/layout/bProcess4"/>
    <dgm:cxn modelId="{ED6D573E-8A78-43D8-8FEA-273237EC10A4}" srcId="{2E5C92FD-7044-42F1-991F-6EBD45B6DC1D}" destId="{B605ADB5-FB8F-440A-8FE4-C7F34528B815}" srcOrd="0" destOrd="0" parTransId="{11C661DE-BE22-4F36-B4BD-B27A114DCF1C}" sibTransId="{D70F0149-F208-4497-B5CB-7265380DA2FC}"/>
    <dgm:cxn modelId="{15AD4D45-5B27-40BA-A993-4F0AA50E07A3}" srcId="{2E5C92FD-7044-42F1-991F-6EBD45B6DC1D}" destId="{E9B7C0D7-CA4D-48E7-9018-58162C751CF2}" srcOrd="1" destOrd="0" parTransId="{5EFA3CC0-DEA4-4576-8D9F-E724A28F61FA}" sibTransId="{D3463CB6-5B49-4326-965B-5CDAA771B660}"/>
    <dgm:cxn modelId="{FD87EA78-B9DC-467E-AE0D-EBB194A3B355}" type="presOf" srcId="{B605ADB5-FB8F-440A-8FE4-C7F34528B815}" destId="{CB8F7259-94CB-45BA-9CC5-F110F4F2720C}" srcOrd="0" destOrd="0" presId="urn:microsoft.com/office/officeart/2005/8/layout/bProcess4"/>
    <dgm:cxn modelId="{936C62D3-4645-47A6-A5EF-37348203034B}" type="presOf" srcId="{D70F0149-F208-4497-B5CB-7265380DA2FC}" destId="{63AD409C-1EB7-4B35-9883-011E69235A9F}" srcOrd="0" destOrd="0" presId="urn:microsoft.com/office/officeart/2005/8/layout/bProcess4"/>
    <dgm:cxn modelId="{ED5F275E-37B6-4265-B3FE-123241B8B793}" type="presParOf" srcId="{4CAEEFD1-1318-47A8-AEDB-2898C4928E08}" destId="{0BDB9A11-0A16-46E0-8960-7B24CFC34BE3}" srcOrd="0" destOrd="0" presId="urn:microsoft.com/office/officeart/2005/8/layout/bProcess4"/>
    <dgm:cxn modelId="{747B2773-3E0C-41AE-ACC1-25E082740E77}" type="presParOf" srcId="{0BDB9A11-0A16-46E0-8960-7B24CFC34BE3}" destId="{235278BF-7CA7-4B33-A7A3-0A55E148C049}" srcOrd="0" destOrd="0" presId="urn:microsoft.com/office/officeart/2005/8/layout/bProcess4"/>
    <dgm:cxn modelId="{C72F4B8A-42DF-4A1D-806F-871377620CE7}" type="presParOf" srcId="{0BDB9A11-0A16-46E0-8960-7B24CFC34BE3}" destId="{CB8F7259-94CB-45BA-9CC5-F110F4F2720C}" srcOrd="1" destOrd="0" presId="urn:microsoft.com/office/officeart/2005/8/layout/bProcess4"/>
    <dgm:cxn modelId="{FEBB627F-C2E9-4236-8C3D-5044B9182A52}" type="presParOf" srcId="{4CAEEFD1-1318-47A8-AEDB-2898C4928E08}" destId="{63AD409C-1EB7-4B35-9883-011E69235A9F}" srcOrd="1" destOrd="0" presId="urn:microsoft.com/office/officeart/2005/8/layout/bProcess4"/>
    <dgm:cxn modelId="{166F0646-9A6A-4D8A-B993-2BC95F8C0330}" type="presParOf" srcId="{4CAEEFD1-1318-47A8-AEDB-2898C4928E08}" destId="{5480C42A-1619-4B3F-8297-EBF4BB964FBF}" srcOrd="2" destOrd="0" presId="urn:microsoft.com/office/officeart/2005/8/layout/bProcess4"/>
    <dgm:cxn modelId="{884ED1DA-597D-4BCB-B9C3-EA3F4BB980CB}" type="presParOf" srcId="{5480C42A-1619-4B3F-8297-EBF4BB964FBF}" destId="{C412BDBD-EDD3-4B94-9586-C2A9E066D988}" srcOrd="0" destOrd="0" presId="urn:microsoft.com/office/officeart/2005/8/layout/bProcess4"/>
    <dgm:cxn modelId="{4EF4A128-C3BE-4F0B-9B93-E2820DE9B96E}" type="presParOf" srcId="{5480C42A-1619-4B3F-8297-EBF4BB964FBF}" destId="{9B82E0C8-39E2-4FCC-91DC-7D86FCD04914}" srcOrd="1" destOrd="0" presId="urn:microsoft.com/office/officeart/2005/8/layout/b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3CEAD6-4A54-4DEF-BCEB-7BBB65398BC7}" type="doc">
      <dgm:prSet loTypeId="urn:microsoft.com/office/officeart/2005/8/layout/matrix2" loCatId="matrix" qsTypeId="urn:microsoft.com/office/officeart/2005/8/quickstyle/simple1" qsCatId="simple" csTypeId="urn:microsoft.com/office/officeart/2005/8/colors/colorful5" csCatId="colorful" phldr="1"/>
      <dgm:spPr/>
      <dgm:t>
        <a:bodyPr/>
        <a:lstStyle/>
        <a:p>
          <a:endParaRPr lang="en-US"/>
        </a:p>
      </dgm:t>
    </dgm:pt>
    <dgm:pt modelId="{30F69997-AFC3-44B9-8E01-67DE4E433FD3}">
      <dgm:prSet phldrT="[Text]"/>
      <dgm:spPr/>
      <dgm:t>
        <a:bodyPr/>
        <a:lstStyle/>
        <a:p>
          <a:r>
            <a:rPr lang="en-US" dirty="0"/>
            <a:t>Updated CGMP Course</a:t>
          </a:r>
        </a:p>
      </dgm:t>
    </dgm:pt>
    <dgm:pt modelId="{6879EF9C-A105-4B2E-8FA2-EEF1A8124316}" type="parTrans" cxnId="{2E27D103-8FB3-4147-B8E4-E1D20F182228}">
      <dgm:prSet/>
      <dgm:spPr/>
      <dgm:t>
        <a:bodyPr/>
        <a:lstStyle/>
        <a:p>
          <a:endParaRPr lang="en-US"/>
        </a:p>
      </dgm:t>
    </dgm:pt>
    <dgm:pt modelId="{6967190F-3104-4CD7-9B86-21374B2131B3}" type="sibTrans" cxnId="{2E27D103-8FB3-4147-B8E4-E1D20F182228}">
      <dgm:prSet/>
      <dgm:spPr/>
      <dgm:t>
        <a:bodyPr/>
        <a:lstStyle/>
        <a:p>
          <a:endParaRPr lang="en-US"/>
        </a:p>
      </dgm:t>
    </dgm:pt>
    <dgm:pt modelId="{463613B5-8B6C-4F4F-8B7A-C8FDF2B9140F}">
      <dgm:prSet phldrT="[Text]"/>
      <dgm:spPr/>
      <dgm:t>
        <a:bodyPr/>
        <a:lstStyle/>
        <a:p>
          <a:r>
            <a:rPr lang="en-US"/>
            <a:t>Additional Course Formats</a:t>
          </a:r>
        </a:p>
      </dgm:t>
    </dgm:pt>
    <dgm:pt modelId="{AC2D1AF8-80F5-4B33-9040-5A3C3EA35000}" type="parTrans" cxnId="{7B4240E3-FCD3-4540-88F5-CB3B54C21377}">
      <dgm:prSet/>
      <dgm:spPr/>
      <dgm:t>
        <a:bodyPr/>
        <a:lstStyle/>
        <a:p>
          <a:endParaRPr lang="en-US"/>
        </a:p>
      </dgm:t>
    </dgm:pt>
    <dgm:pt modelId="{943FB3FF-9260-4D20-A42D-34FDEF0210B0}" type="sibTrans" cxnId="{7B4240E3-FCD3-4540-88F5-CB3B54C21377}">
      <dgm:prSet/>
      <dgm:spPr/>
      <dgm:t>
        <a:bodyPr/>
        <a:lstStyle/>
        <a:p>
          <a:endParaRPr lang="en-US"/>
        </a:p>
      </dgm:t>
    </dgm:pt>
    <dgm:pt modelId="{ECF4B6CB-3239-41E6-A816-7B35B98F4068}">
      <dgm:prSet phldrT="[Text]"/>
      <dgm:spPr/>
      <dgm:t>
        <a:bodyPr/>
        <a:lstStyle/>
        <a:p>
          <a:r>
            <a:rPr lang="en-US"/>
            <a:t>CGMP Congress</a:t>
          </a:r>
        </a:p>
      </dgm:t>
    </dgm:pt>
    <dgm:pt modelId="{561C1B53-78BA-46A3-8070-263D550D8CCF}" type="parTrans" cxnId="{31DEB9D7-27D8-47DD-8CC2-E866FB1BE247}">
      <dgm:prSet/>
      <dgm:spPr/>
      <dgm:t>
        <a:bodyPr/>
        <a:lstStyle/>
        <a:p>
          <a:endParaRPr lang="en-US"/>
        </a:p>
      </dgm:t>
    </dgm:pt>
    <dgm:pt modelId="{FCB1C217-52FD-4AAD-9B08-54C023057514}" type="sibTrans" cxnId="{31DEB9D7-27D8-47DD-8CC2-E866FB1BE247}">
      <dgm:prSet/>
      <dgm:spPr/>
      <dgm:t>
        <a:bodyPr/>
        <a:lstStyle/>
        <a:p>
          <a:endParaRPr lang="en-US"/>
        </a:p>
      </dgm:t>
    </dgm:pt>
    <dgm:pt modelId="{C767C8FD-A70A-467A-9B6F-C385747998C4}">
      <dgm:prSet phldrT="[Text]"/>
      <dgm:spPr/>
      <dgm:t>
        <a:bodyPr/>
        <a:lstStyle/>
        <a:p>
          <a:r>
            <a:rPr lang="en-US"/>
            <a:t>Advanced CGMP</a:t>
          </a:r>
        </a:p>
      </dgm:t>
    </dgm:pt>
    <dgm:pt modelId="{970C2D98-6FA6-49C5-97BA-2501E123F409}" type="parTrans" cxnId="{829291DA-A6D0-46BD-9FD2-EAD84108AA1C}">
      <dgm:prSet/>
      <dgm:spPr/>
      <dgm:t>
        <a:bodyPr/>
        <a:lstStyle/>
        <a:p>
          <a:endParaRPr lang="en-US"/>
        </a:p>
      </dgm:t>
    </dgm:pt>
    <dgm:pt modelId="{2E8A9A31-2B0D-450B-82CC-02C2CB860D5F}" type="sibTrans" cxnId="{829291DA-A6D0-46BD-9FD2-EAD84108AA1C}">
      <dgm:prSet/>
      <dgm:spPr/>
      <dgm:t>
        <a:bodyPr/>
        <a:lstStyle/>
        <a:p>
          <a:endParaRPr lang="en-US"/>
        </a:p>
      </dgm:t>
    </dgm:pt>
    <dgm:pt modelId="{54AE82CD-1C42-4E84-AB39-CE758C3B8950}" type="pres">
      <dgm:prSet presAssocID="{143CEAD6-4A54-4DEF-BCEB-7BBB65398BC7}" presName="matrix" presStyleCnt="0">
        <dgm:presLayoutVars>
          <dgm:chMax val="1"/>
          <dgm:dir/>
          <dgm:resizeHandles val="exact"/>
        </dgm:presLayoutVars>
      </dgm:prSet>
      <dgm:spPr/>
    </dgm:pt>
    <dgm:pt modelId="{E938B5E8-1F35-4646-A493-9F4A58372FF5}" type="pres">
      <dgm:prSet presAssocID="{143CEAD6-4A54-4DEF-BCEB-7BBB65398BC7}" presName="axisShape" presStyleLbl="bgShp" presStyleIdx="0" presStyleCnt="1"/>
      <dgm:spPr/>
    </dgm:pt>
    <dgm:pt modelId="{1F3AD60C-F4A7-4D37-A79A-0E8B486C0CA8}" type="pres">
      <dgm:prSet presAssocID="{143CEAD6-4A54-4DEF-BCEB-7BBB65398BC7}" presName="rect1" presStyleLbl="node1" presStyleIdx="0" presStyleCnt="4">
        <dgm:presLayoutVars>
          <dgm:chMax val="0"/>
          <dgm:chPref val="0"/>
          <dgm:bulletEnabled val="1"/>
        </dgm:presLayoutVars>
      </dgm:prSet>
      <dgm:spPr/>
    </dgm:pt>
    <dgm:pt modelId="{ABE955EE-B592-4A2D-9481-558C5405AE33}" type="pres">
      <dgm:prSet presAssocID="{143CEAD6-4A54-4DEF-BCEB-7BBB65398BC7}" presName="rect2" presStyleLbl="node1" presStyleIdx="1" presStyleCnt="4">
        <dgm:presLayoutVars>
          <dgm:chMax val="0"/>
          <dgm:chPref val="0"/>
          <dgm:bulletEnabled val="1"/>
        </dgm:presLayoutVars>
      </dgm:prSet>
      <dgm:spPr/>
    </dgm:pt>
    <dgm:pt modelId="{F896BA02-438E-40F2-AE95-9FEECA9387E1}" type="pres">
      <dgm:prSet presAssocID="{143CEAD6-4A54-4DEF-BCEB-7BBB65398BC7}" presName="rect3" presStyleLbl="node1" presStyleIdx="2" presStyleCnt="4">
        <dgm:presLayoutVars>
          <dgm:chMax val="0"/>
          <dgm:chPref val="0"/>
          <dgm:bulletEnabled val="1"/>
        </dgm:presLayoutVars>
      </dgm:prSet>
      <dgm:spPr/>
    </dgm:pt>
    <dgm:pt modelId="{2E51603D-79B5-4C3E-AF9D-FE94A95F9339}" type="pres">
      <dgm:prSet presAssocID="{143CEAD6-4A54-4DEF-BCEB-7BBB65398BC7}" presName="rect4" presStyleLbl="node1" presStyleIdx="3" presStyleCnt="4">
        <dgm:presLayoutVars>
          <dgm:chMax val="0"/>
          <dgm:chPref val="0"/>
          <dgm:bulletEnabled val="1"/>
        </dgm:presLayoutVars>
      </dgm:prSet>
      <dgm:spPr/>
    </dgm:pt>
  </dgm:ptLst>
  <dgm:cxnLst>
    <dgm:cxn modelId="{2E27D103-8FB3-4147-B8E4-E1D20F182228}" srcId="{143CEAD6-4A54-4DEF-BCEB-7BBB65398BC7}" destId="{30F69997-AFC3-44B9-8E01-67DE4E433FD3}" srcOrd="0" destOrd="0" parTransId="{6879EF9C-A105-4B2E-8FA2-EEF1A8124316}" sibTransId="{6967190F-3104-4CD7-9B86-21374B2131B3}"/>
    <dgm:cxn modelId="{4758571A-55C2-411F-90B4-7F9EC0934BDB}" type="presOf" srcId="{ECF4B6CB-3239-41E6-A816-7B35B98F4068}" destId="{F896BA02-438E-40F2-AE95-9FEECA9387E1}" srcOrd="0" destOrd="0" presId="urn:microsoft.com/office/officeart/2005/8/layout/matrix2"/>
    <dgm:cxn modelId="{85DE951A-6D5E-456D-A20B-36D8E24ED3CF}" type="presOf" srcId="{C767C8FD-A70A-467A-9B6F-C385747998C4}" destId="{2E51603D-79B5-4C3E-AF9D-FE94A95F9339}" srcOrd="0" destOrd="0" presId="urn:microsoft.com/office/officeart/2005/8/layout/matrix2"/>
    <dgm:cxn modelId="{0E2404CA-7330-45AF-93C2-7156D25E58FB}" type="presOf" srcId="{30F69997-AFC3-44B9-8E01-67DE4E433FD3}" destId="{1F3AD60C-F4A7-4D37-A79A-0E8B486C0CA8}" srcOrd="0" destOrd="0" presId="urn:microsoft.com/office/officeart/2005/8/layout/matrix2"/>
    <dgm:cxn modelId="{62A090D3-02DE-4C2E-B967-C0D6BC7A3777}" type="presOf" srcId="{143CEAD6-4A54-4DEF-BCEB-7BBB65398BC7}" destId="{54AE82CD-1C42-4E84-AB39-CE758C3B8950}" srcOrd="0" destOrd="0" presId="urn:microsoft.com/office/officeart/2005/8/layout/matrix2"/>
    <dgm:cxn modelId="{31DEB9D7-27D8-47DD-8CC2-E866FB1BE247}" srcId="{143CEAD6-4A54-4DEF-BCEB-7BBB65398BC7}" destId="{ECF4B6CB-3239-41E6-A816-7B35B98F4068}" srcOrd="2" destOrd="0" parTransId="{561C1B53-78BA-46A3-8070-263D550D8CCF}" sibTransId="{FCB1C217-52FD-4AAD-9B08-54C023057514}"/>
    <dgm:cxn modelId="{0515BAD7-E027-4A76-8FDD-C4B99A79F28B}" type="presOf" srcId="{463613B5-8B6C-4F4F-8B7A-C8FDF2B9140F}" destId="{ABE955EE-B592-4A2D-9481-558C5405AE33}" srcOrd="0" destOrd="0" presId="urn:microsoft.com/office/officeart/2005/8/layout/matrix2"/>
    <dgm:cxn modelId="{829291DA-A6D0-46BD-9FD2-EAD84108AA1C}" srcId="{143CEAD6-4A54-4DEF-BCEB-7BBB65398BC7}" destId="{C767C8FD-A70A-467A-9B6F-C385747998C4}" srcOrd="3" destOrd="0" parTransId="{970C2D98-6FA6-49C5-97BA-2501E123F409}" sibTransId="{2E8A9A31-2B0D-450B-82CC-02C2CB860D5F}"/>
    <dgm:cxn modelId="{7B4240E3-FCD3-4540-88F5-CB3B54C21377}" srcId="{143CEAD6-4A54-4DEF-BCEB-7BBB65398BC7}" destId="{463613B5-8B6C-4F4F-8B7A-C8FDF2B9140F}" srcOrd="1" destOrd="0" parTransId="{AC2D1AF8-80F5-4B33-9040-5A3C3EA35000}" sibTransId="{943FB3FF-9260-4D20-A42D-34FDEF0210B0}"/>
    <dgm:cxn modelId="{6E71490D-EAB0-4D97-A22B-9671724614E1}" type="presParOf" srcId="{54AE82CD-1C42-4E84-AB39-CE758C3B8950}" destId="{E938B5E8-1F35-4646-A493-9F4A58372FF5}" srcOrd="0" destOrd="0" presId="urn:microsoft.com/office/officeart/2005/8/layout/matrix2"/>
    <dgm:cxn modelId="{D15CC332-4E6C-4421-9D2A-42A7FDF4FB73}" type="presParOf" srcId="{54AE82CD-1C42-4E84-AB39-CE758C3B8950}" destId="{1F3AD60C-F4A7-4D37-A79A-0E8B486C0CA8}" srcOrd="1" destOrd="0" presId="urn:microsoft.com/office/officeart/2005/8/layout/matrix2"/>
    <dgm:cxn modelId="{E3FDE852-5CD8-4C48-A4C9-3C4A63F4E0CA}" type="presParOf" srcId="{54AE82CD-1C42-4E84-AB39-CE758C3B8950}" destId="{ABE955EE-B592-4A2D-9481-558C5405AE33}" srcOrd="2" destOrd="0" presId="urn:microsoft.com/office/officeart/2005/8/layout/matrix2"/>
    <dgm:cxn modelId="{B62BEBCA-1CB5-47AD-BD79-75260E91FC5D}" type="presParOf" srcId="{54AE82CD-1C42-4E84-AB39-CE758C3B8950}" destId="{F896BA02-438E-40F2-AE95-9FEECA9387E1}" srcOrd="3" destOrd="0" presId="urn:microsoft.com/office/officeart/2005/8/layout/matrix2"/>
    <dgm:cxn modelId="{307CA295-577D-4AB8-B78A-72407AE9F0FA}" type="presParOf" srcId="{54AE82CD-1C42-4E84-AB39-CE758C3B8950}" destId="{2E51603D-79B5-4C3E-AF9D-FE94A95F933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6D41A-0A48-4224-B2F2-B7B1C0D09E6B}">
      <dsp:nvSpPr>
        <dsp:cNvPr id="0" name=""/>
        <dsp:cNvSpPr/>
      </dsp:nvSpPr>
      <dsp:spPr>
        <a:xfrm>
          <a:off x="0" y="262309"/>
          <a:ext cx="5906181" cy="2205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Career Center</a:t>
          </a:r>
          <a:r>
            <a:rPr lang="en-US" sz="1400" kern="1200"/>
            <a:t> – The new and improved SGMP Career Center will feature automated job posting, resume services, and additional features designed to facilitate a robust career interaction between members. </a:t>
          </a:r>
        </a:p>
        <a:p>
          <a:pPr marL="114300" lvl="1" indent="-114300" algn="l" defTabSz="622300">
            <a:lnSpc>
              <a:spcPct val="90000"/>
            </a:lnSpc>
            <a:spcBef>
              <a:spcPct val="0"/>
            </a:spcBef>
            <a:spcAft>
              <a:spcPct val="15000"/>
            </a:spcAft>
            <a:buChar char="•"/>
          </a:pPr>
          <a:r>
            <a:rPr lang="en-US" sz="1400" b="1" kern="1200"/>
            <a:t>Discussion Boards and Circles</a:t>
          </a:r>
          <a:r>
            <a:rPr lang="en-US" sz="1400" kern="1200"/>
            <a:t> – SGMP will facilitate hosted discussions via the SGMP message boards available via the SGMP website.</a:t>
          </a:r>
        </a:p>
        <a:p>
          <a:pPr marL="114300" lvl="1" indent="-114300" algn="l" defTabSz="622300">
            <a:lnSpc>
              <a:spcPct val="90000"/>
            </a:lnSpc>
            <a:spcBef>
              <a:spcPct val="0"/>
            </a:spcBef>
            <a:spcAft>
              <a:spcPct val="15000"/>
            </a:spcAft>
            <a:buChar char="•"/>
          </a:pPr>
          <a:r>
            <a:rPr lang="en-US" sz="1400" b="1" kern="1200"/>
            <a:t>Committees</a:t>
          </a:r>
          <a:r>
            <a:rPr lang="en-US" sz="1400" kern="1200"/>
            <a:t> – SGMP will host committee resources for national committees and chapters via the new website.</a:t>
          </a:r>
        </a:p>
      </dsp:txBody>
      <dsp:txXfrm>
        <a:off x="0" y="262309"/>
        <a:ext cx="5906181" cy="2205000"/>
      </dsp:txXfrm>
    </dsp:sp>
    <dsp:sp modelId="{B90D48F3-A07A-4FD3-A9A7-A23A9ED51433}">
      <dsp:nvSpPr>
        <dsp:cNvPr id="0" name=""/>
        <dsp:cNvSpPr/>
      </dsp:nvSpPr>
      <dsp:spPr>
        <a:xfrm>
          <a:off x="295309" y="55668"/>
          <a:ext cx="4134326"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AMS + Website</a:t>
          </a:r>
        </a:p>
      </dsp:txBody>
      <dsp:txXfrm>
        <a:off x="315484" y="75843"/>
        <a:ext cx="4093976" cy="372930"/>
      </dsp:txXfrm>
    </dsp:sp>
    <dsp:sp modelId="{07D122FA-000E-4553-AF9E-E51339813EEB}">
      <dsp:nvSpPr>
        <dsp:cNvPr id="0" name=""/>
        <dsp:cNvSpPr/>
      </dsp:nvSpPr>
      <dsp:spPr>
        <a:xfrm>
          <a:off x="0" y="2749549"/>
          <a:ext cx="5906181" cy="2425500"/>
        </a:xfrm>
        <a:prstGeom prst="rect">
          <a:avLst/>
        </a:prstGeom>
        <a:solidFill>
          <a:schemeClr val="lt1">
            <a:alpha val="90000"/>
            <a:hueOff val="0"/>
            <a:satOff val="0"/>
            <a:lumOff val="0"/>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385" tIns="291592" rIns="458385"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a:t>Webinar recordings</a:t>
          </a:r>
          <a:r>
            <a:rPr lang="en-US" sz="1400" kern="1200"/>
            <a:t> – the LMS will feature recordings of all SGMP webinars. </a:t>
          </a:r>
        </a:p>
        <a:p>
          <a:pPr marL="114300" lvl="1" indent="-114300" algn="l" defTabSz="622300">
            <a:lnSpc>
              <a:spcPct val="90000"/>
            </a:lnSpc>
            <a:spcBef>
              <a:spcPct val="0"/>
            </a:spcBef>
            <a:spcAft>
              <a:spcPct val="15000"/>
            </a:spcAft>
            <a:buChar char="•"/>
          </a:pPr>
          <a:r>
            <a:rPr lang="en-US" sz="1400" b="1" kern="1200"/>
            <a:t>Chapter education</a:t>
          </a:r>
          <a:r>
            <a:rPr lang="en-US" sz="1400" kern="1200"/>
            <a:t> – SGMP chapters will have access to hosting on the new LMS for all recorded presentations. Chapters will have the option to make sessions available to chapter members only or to the full membership. </a:t>
          </a:r>
        </a:p>
        <a:p>
          <a:pPr marL="114300" lvl="1" indent="-114300" algn="l" defTabSz="622300">
            <a:lnSpc>
              <a:spcPct val="90000"/>
            </a:lnSpc>
            <a:spcBef>
              <a:spcPct val="0"/>
            </a:spcBef>
            <a:spcAft>
              <a:spcPct val="15000"/>
            </a:spcAft>
            <a:buChar char="•"/>
          </a:pPr>
          <a:r>
            <a:rPr lang="en-US" sz="1400" b="1" kern="1200"/>
            <a:t>NEC Sessions</a:t>
          </a:r>
          <a:r>
            <a:rPr lang="en-US" sz="1400" kern="1200"/>
            <a:t> – SGMP will record live sessions at the National Education Conference to house in the new LMS.</a:t>
          </a:r>
        </a:p>
        <a:p>
          <a:pPr marL="114300" lvl="1" indent="-114300" algn="l" defTabSz="622300">
            <a:lnSpc>
              <a:spcPct val="90000"/>
            </a:lnSpc>
            <a:spcBef>
              <a:spcPct val="0"/>
            </a:spcBef>
            <a:spcAft>
              <a:spcPct val="15000"/>
            </a:spcAft>
            <a:buChar char="•"/>
          </a:pPr>
          <a:r>
            <a:rPr lang="en-US" sz="1400" b="1" kern="1200"/>
            <a:t>Certification &amp; Recertification</a:t>
          </a:r>
          <a:r>
            <a:rPr lang="en-US" sz="1400" kern="1200"/>
            <a:t> – SGMP will house both training and records of training for SGMP certifications in the new LMS.</a:t>
          </a:r>
        </a:p>
      </dsp:txBody>
      <dsp:txXfrm>
        <a:off x="0" y="2749549"/>
        <a:ext cx="5906181" cy="2425500"/>
      </dsp:txXfrm>
    </dsp:sp>
    <dsp:sp modelId="{D15A6EDB-E774-48C3-BA46-00F792182C23}">
      <dsp:nvSpPr>
        <dsp:cNvPr id="0" name=""/>
        <dsp:cNvSpPr/>
      </dsp:nvSpPr>
      <dsp:spPr>
        <a:xfrm>
          <a:off x="295309" y="2542909"/>
          <a:ext cx="4134326" cy="413280"/>
        </a:xfrm>
        <a:prstGeom prst="roundRect">
          <a:avLst/>
        </a:prstGeom>
        <a:solidFill>
          <a:schemeClr val="accent2">
            <a:hueOff val="-1495373"/>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68" tIns="0" rIns="156268" bIns="0" numCol="1" spcCol="1270" anchor="ctr" anchorCtr="0">
          <a:noAutofit/>
        </a:bodyPr>
        <a:lstStyle/>
        <a:p>
          <a:pPr marL="0" lvl="0" indent="0" algn="l" defTabSz="622300">
            <a:lnSpc>
              <a:spcPct val="90000"/>
            </a:lnSpc>
            <a:spcBef>
              <a:spcPct val="0"/>
            </a:spcBef>
            <a:spcAft>
              <a:spcPct val="35000"/>
            </a:spcAft>
            <a:buNone/>
          </a:pPr>
          <a:r>
            <a:rPr lang="en-US" sz="1400" kern="1200" dirty="0"/>
            <a:t>LMS</a:t>
          </a:r>
        </a:p>
      </dsp:txBody>
      <dsp:txXfrm>
        <a:off x="315484" y="2563084"/>
        <a:ext cx="4093976" cy="3729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5CF27-2FD9-4C1A-A065-917ECBA3FA66}">
      <dsp:nvSpPr>
        <dsp:cNvPr id="0" name=""/>
        <dsp:cNvSpPr/>
      </dsp:nvSpPr>
      <dsp:spPr>
        <a:xfrm>
          <a:off x="0" y="633324"/>
          <a:ext cx="1111746" cy="6670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Education &amp; Programming</a:t>
          </a:r>
        </a:p>
      </dsp:txBody>
      <dsp:txXfrm>
        <a:off x="0" y="633324"/>
        <a:ext cx="1111746" cy="667047"/>
      </dsp:txXfrm>
    </dsp:sp>
    <dsp:sp modelId="{FD8B1978-0BF8-4860-8D69-3A020746DE6F}">
      <dsp:nvSpPr>
        <dsp:cNvPr id="0" name=""/>
        <dsp:cNvSpPr/>
      </dsp:nvSpPr>
      <dsp:spPr>
        <a:xfrm>
          <a:off x="1222921" y="633324"/>
          <a:ext cx="1111746" cy="6670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Ethics</a:t>
          </a:r>
        </a:p>
      </dsp:txBody>
      <dsp:txXfrm>
        <a:off x="1222921" y="633324"/>
        <a:ext cx="1111746" cy="667047"/>
      </dsp:txXfrm>
    </dsp:sp>
    <dsp:sp modelId="{EC88DF86-8F51-4C11-ABE6-312788F813CC}">
      <dsp:nvSpPr>
        <dsp:cNvPr id="0" name=""/>
        <dsp:cNvSpPr/>
      </dsp:nvSpPr>
      <dsp:spPr>
        <a:xfrm>
          <a:off x="2445842" y="633324"/>
          <a:ext cx="1111746" cy="6670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Facilities &amp; Services</a:t>
          </a:r>
        </a:p>
      </dsp:txBody>
      <dsp:txXfrm>
        <a:off x="2445842" y="633324"/>
        <a:ext cx="1111746" cy="667047"/>
      </dsp:txXfrm>
    </dsp:sp>
    <dsp:sp modelId="{C4677E2D-9407-4470-B238-0075F27FB021}">
      <dsp:nvSpPr>
        <dsp:cNvPr id="0" name=""/>
        <dsp:cNvSpPr/>
      </dsp:nvSpPr>
      <dsp:spPr>
        <a:xfrm>
          <a:off x="0" y="1411547"/>
          <a:ext cx="1111746" cy="6670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Financial &amp; Contract Management</a:t>
          </a:r>
        </a:p>
      </dsp:txBody>
      <dsp:txXfrm>
        <a:off x="0" y="1411547"/>
        <a:ext cx="1111746" cy="667047"/>
      </dsp:txXfrm>
    </dsp:sp>
    <dsp:sp modelId="{3253D9EC-6ACB-4FF3-9760-48C87ACBEEC2}">
      <dsp:nvSpPr>
        <dsp:cNvPr id="0" name=""/>
        <dsp:cNvSpPr/>
      </dsp:nvSpPr>
      <dsp:spPr>
        <a:xfrm>
          <a:off x="1222921" y="1411547"/>
          <a:ext cx="1111746" cy="66704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Logistics</a:t>
          </a:r>
        </a:p>
      </dsp:txBody>
      <dsp:txXfrm>
        <a:off x="1222921" y="1411547"/>
        <a:ext cx="1111746" cy="667047"/>
      </dsp:txXfrm>
    </dsp:sp>
    <dsp:sp modelId="{C8A38D7A-3649-4EA4-B6D5-2BB23BB618FC}">
      <dsp:nvSpPr>
        <dsp:cNvPr id="0" name=""/>
        <dsp:cNvSpPr/>
      </dsp:nvSpPr>
      <dsp:spPr>
        <a:xfrm>
          <a:off x="2445842" y="1411547"/>
          <a:ext cx="1111746" cy="66704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Personal &amp; Professional Development</a:t>
          </a:r>
        </a:p>
      </dsp:txBody>
      <dsp:txXfrm>
        <a:off x="2445842" y="1411547"/>
        <a:ext cx="1111746" cy="667047"/>
      </dsp:txXfrm>
    </dsp:sp>
    <dsp:sp modelId="{AB0CAE0D-85B3-4788-9617-DFF3C7FB4C2B}">
      <dsp:nvSpPr>
        <dsp:cNvPr id="0" name=""/>
        <dsp:cNvSpPr/>
      </dsp:nvSpPr>
      <dsp:spPr>
        <a:xfrm>
          <a:off x="0" y="2189769"/>
          <a:ext cx="1111746" cy="66704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Protocol</a:t>
          </a:r>
        </a:p>
      </dsp:txBody>
      <dsp:txXfrm>
        <a:off x="0" y="2189769"/>
        <a:ext cx="1111746" cy="667047"/>
      </dsp:txXfrm>
    </dsp:sp>
    <dsp:sp modelId="{BD043C2F-1324-429C-8BCE-1AE2DEABB596}">
      <dsp:nvSpPr>
        <dsp:cNvPr id="0" name=""/>
        <dsp:cNvSpPr/>
      </dsp:nvSpPr>
      <dsp:spPr>
        <a:xfrm>
          <a:off x="1222921" y="2189769"/>
          <a:ext cx="1111746" cy="66704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Technology</a:t>
          </a:r>
        </a:p>
      </dsp:txBody>
      <dsp:txXfrm>
        <a:off x="1222921" y="2189769"/>
        <a:ext cx="1111746" cy="667047"/>
      </dsp:txXfrm>
    </dsp:sp>
    <dsp:sp modelId="{576322BB-CE3D-4F38-92DB-B135A618E04C}">
      <dsp:nvSpPr>
        <dsp:cNvPr id="0" name=""/>
        <dsp:cNvSpPr/>
      </dsp:nvSpPr>
      <dsp:spPr>
        <a:xfrm>
          <a:off x="2445842" y="2189769"/>
          <a:ext cx="1111746" cy="6670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Travel</a:t>
          </a:r>
        </a:p>
      </dsp:txBody>
      <dsp:txXfrm>
        <a:off x="2445842" y="2189769"/>
        <a:ext cx="1111746" cy="667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74316-D851-46AC-A111-49B2D84FBF39}">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A2EBE-65F5-4685-B602-DCFC6DD68D7C}">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To support career growth and development at all stages, SGMP will pilot a mentoring program, to be launched in 2025. This program will enable planners and suppliers to progress in their career from early to mid-career, and from mid-career to advanced-career. </a:t>
          </a:r>
        </a:p>
      </dsp:txBody>
      <dsp:txXfrm>
        <a:off x="0" y="0"/>
        <a:ext cx="5906181" cy="2615359"/>
      </dsp:txXfrm>
    </dsp:sp>
    <dsp:sp modelId="{8E487970-A6B7-4CA0-B200-84EC83EF9F22}">
      <dsp:nvSpPr>
        <dsp:cNvPr id="0" name=""/>
        <dsp:cNvSpPr/>
      </dsp:nvSpPr>
      <dsp:spPr>
        <a:xfrm>
          <a:off x="0" y="2615359"/>
          <a:ext cx="5906181" cy="0"/>
        </a:xfrm>
        <a:prstGeom prst="line">
          <a:avLst/>
        </a:prstGeom>
        <a:solidFill>
          <a:schemeClr val="accent2">
            <a:hueOff val="-1495373"/>
            <a:satOff val="-463"/>
            <a:lumOff val="7059"/>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52C224-CA27-40A4-8CC0-DC3BA69849E3}">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Mentors will have the opportunity to earn professional development credit from participation. </a:t>
          </a:r>
        </a:p>
      </dsp:txBody>
      <dsp:txXfrm>
        <a:off x="0" y="2615359"/>
        <a:ext cx="5906181" cy="26153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A1E4-CBB0-4412-99B4-40C3B340F072}">
      <dsp:nvSpPr>
        <dsp:cNvPr id="0" name=""/>
        <dsp:cNvSpPr/>
      </dsp:nvSpPr>
      <dsp:spPr>
        <a:xfrm>
          <a:off x="0" y="1489"/>
          <a:ext cx="5906181"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Supplier Education</a:t>
          </a:r>
        </a:p>
      </dsp:txBody>
      <dsp:txXfrm>
        <a:off x="24588" y="26077"/>
        <a:ext cx="5857005" cy="454509"/>
      </dsp:txXfrm>
    </dsp:sp>
    <dsp:sp modelId="{798FB458-CE05-405F-A6A2-E3463A05ABE6}">
      <dsp:nvSpPr>
        <dsp:cNvPr id="0" name=""/>
        <dsp:cNvSpPr/>
      </dsp:nvSpPr>
      <dsp:spPr>
        <a:xfrm>
          <a:off x="0" y="505174"/>
          <a:ext cx="590618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will develop supplier-focused educational programming and content to be made available at the NEC, Bootcamp, webinars, LMS platform, CGMP class, and Government Connections Magazine. These programs will ensure that SGMP supplier members are the go-to preferred choice of SGMP planner members. </a:t>
          </a:r>
        </a:p>
      </dsp:txBody>
      <dsp:txXfrm>
        <a:off x="0" y="505174"/>
        <a:ext cx="5906181" cy="1391040"/>
      </dsp:txXfrm>
    </dsp:sp>
    <dsp:sp modelId="{95102A44-0D94-4AD0-AE72-BC9CA8609D83}">
      <dsp:nvSpPr>
        <dsp:cNvPr id="0" name=""/>
        <dsp:cNvSpPr/>
      </dsp:nvSpPr>
      <dsp:spPr>
        <a:xfrm>
          <a:off x="0" y="1896214"/>
          <a:ext cx="5906181" cy="503685"/>
        </a:xfrm>
        <a:prstGeom prst="roundRect">
          <a:avLst/>
        </a:prstGeom>
        <a:solidFill>
          <a:schemeClr val="accent2">
            <a:hueOff val="-747686"/>
            <a:satOff val="-231"/>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Online Buyers Guide</a:t>
          </a:r>
        </a:p>
      </dsp:txBody>
      <dsp:txXfrm>
        <a:off x="24588" y="1920802"/>
        <a:ext cx="5857005" cy="454509"/>
      </dsp:txXfrm>
    </dsp:sp>
    <dsp:sp modelId="{A341C5AD-C5B1-4E20-A2B6-7697F4F96521}">
      <dsp:nvSpPr>
        <dsp:cNvPr id="0" name=""/>
        <dsp:cNvSpPr/>
      </dsp:nvSpPr>
      <dsp:spPr>
        <a:xfrm>
          <a:off x="0" y="2399899"/>
          <a:ext cx="5906181"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currently sources an Online Buyers Guide from Naylor Association Solutions. This guide allows planners to connect with relevant suppliers to source business needs. The current guide will be re-developed to offer more value to supplier members, and marketed to SGMP planner members to help connect planner members with supplier members.</a:t>
          </a:r>
        </a:p>
      </dsp:txBody>
      <dsp:txXfrm>
        <a:off x="0" y="2399899"/>
        <a:ext cx="5906181" cy="1391040"/>
      </dsp:txXfrm>
    </dsp:sp>
    <dsp:sp modelId="{76CCFBE1-B219-4BE7-8EA2-050C8F873F4E}">
      <dsp:nvSpPr>
        <dsp:cNvPr id="0" name=""/>
        <dsp:cNvSpPr/>
      </dsp:nvSpPr>
      <dsp:spPr>
        <a:xfrm>
          <a:off x="0" y="3790939"/>
          <a:ext cx="5906181" cy="503685"/>
        </a:xfrm>
        <a:prstGeom prst="roundRect">
          <a:avLst/>
        </a:prstGeom>
        <a:solidFill>
          <a:schemeClr val="accent2">
            <a:hueOff val="-1495373"/>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RF-Portal</a:t>
          </a:r>
        </a:p>
      </dsp:txBody>
      <dsp:txXfrm>
        <a:off x="24588" y="3815527"/>
        <a:ext cx="5857005" cy="454509"/>
      </dsp:txXfrm>
    </dsp:sp>
    <dsp:sp modelId="{73AFF217-A04A-4283-95E6-6CFBC7DA188D}">
      <dsp:nvSpPr>
        <dsp:cNvPr id="0" name=""/>
        <dsp:cNvSpPr/>
      </dsp:nvSpPr>
      <dsp:spPr>
        <a:xfrm>
          <a:off x="0" y="4294624"/>
          <a:ext cx="5906181" cy="93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SGMP will develop a web portal, available to SGMP members only, for planner members to post RFPs. RFPs will be searchable by a variety of factors, including dollar amount and geographic location. Supplier members will be notified when a new RFP is posted. </a:t>
          </a:r>
        </a:p>
      </dsp:txBody>
      <dsp:txXfrm>
        <a:off x="0" y="4294624"/>
        <a:ext cx="5906181" cy="934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1612C-7694-41B3-99EA-8F0D5414B3BB}">
      <dsp:nvSpPr>
        <dsp:cNvPr id="0" name=""/>
        <dsp:cNvSpPr/>
      </dsp:nvSpPr>
      <dsp:spPr>
        <a:xfrm>
          <a:off x="0" y="0"/>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1BCABD-C3A5-44CA-81B7-4EDB58D3218A}">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make available bulk member discounts to both suppliers and contract planners. </a:t>
          </a:r>
        </a:p>
      </dsp:txBody>
      <dsp:txXfrm>
        <a:off x="0" y="0"/>
        <a:ext cx="5906181" cy="1307679"/>
      </dsp:txXfrm>
    </dsp:sp>
    <dsp:sp modelId="{4163DA38-8EA2-4B7F-B369-18CD08C3C8C5}">
      <dsp:nvSpPr>
        <dsp:cNvPr id="0" name=""/>
        <dsp:cNvSpPr/>
      </dsp:nvSpPr>
      <dsp:spPr>
        <a:xfrm>
          <a:off x="0" y="1307679"/>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986D06-0391-423C-BBB4-94A56B20E1D5}">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conduct outreach to targeted agencies and offices for 100% membership.</a:t>
          </a:r>
        </a:p>
      </dsp:txBody>
      <dsp:txXfrm>
        <a:off x="0" y="1307679"/>
        <a:ext cx="5906181" cy="1307679"/>
      </dsp:txXfrm>
    </dsp:sp>
    <dsp:sp modelId="{7B85CBBA-E716-43C7-BF05-EBA27F318055}">
      <dsp:nvSpPr>
        <dsp:cNvPr id="0" name=""/>
        <dsp:cNvSpPr/>
      </dsp:nvSpPr>
      <dsp:spPr>
        <a:xfrm>
          <a:off x="0" y="261535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B5DC9-EF12-4D00-81AF-E5B22856A161}">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conduct a quarterly membership campaign offering a free SGMP webinar to non-members as a sneak peek at the benefits of SGMP membership. Non-members who attend will receive a $50 discount on the subsequent purchase of a CGMP class or NEC registration. </a:t>
          </a:r>
        </a:p>
      </dsp:txBody>
      <dsp:txXfrm>
        <a:off x="0" y="2615359"/>
        <a:ext cx="5906181" cy="1307679"/>
      </dsp:txXfrm>
    </dsp:sp>
    <dsp:sp modelId="{02D549F6-9E97-4574-B729-39999ED37475}">
      <dsp:nvSpPr>
        <dsp:cNvPr id="0" name=""/>
        <dsp:cNvSpPr/>
      </dsp:nvSpPr>
      <dsp:spPr>
        <a:xfrm>
          <a:off x="0" y="392303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564E4-B4CE-4E5D-8CA3-810E27413708}">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SGMP will update and publish new membership recruiting materials with a dual-side format, allowing chapters to include chapter-specific information on one side, national SGMP information on the other side. </a:t>
          </a:r>
        </a:p>
      </dsp:txBody>
      <dsp:txXfrm>
        <a:off x="0" y="3923038"/>
        <a:ext cx="5906181" cy="1307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95220-4159-4C58-8B61-7ECF670D359F}">
      <dsp:nvSpPr>
        <dsp:cNvPr id="0" name=""/>
        <dsp:cNvSpPr/>
      </dsp:nvSpPr>
      <dsp:spPr>
        <a:xfrm>
          <a:off x="0" y="0"/>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0FB9A1-8F45-4248-BD3B-9556DDEE89D2}">
      <dsp:nvSpPr>
        <dsp:cNvPr id="0" name=""/>
        <dsp:cNvSpPr/>
      </dsp:nvSpPr>
      <dsp:spPr>
        <a:xfrm>
          <a:off x="0" y="0"/>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SGMP will launch a Legacy Award to honor members who have committed a minimum of 10 years of service to SGMP. </a:t>
          </a:r>
        </a:p>
      </dsp:txBody>
      <dsp:txXfrm>
        <a:off x="0" y="0"/>
        <a:ext cx="5906181" cy="2615359"/>
      </dsp:txXfrm>
    </dsp:sp>
    <dsp:sp modelId="{17016307-FAD8-4DA2-A703-E88DBAFA3774}">
      <dsp:nvSpPr>
        <dsp:cNvPr id="0" name=""/>
        <dsp:cNvSpPr/>
      </dsp:nvSpPr>
      <dsp:spPr>
        <a:xfrm>
          <a:off x="0" y="2615359"/>
          <a:ext cx="5906181" cy="0"/>
        </a:xfrm>
        <a:prstGeom prst="line">
          <a:avLst/>
        </a:prstGeom>
        <a:solidFill>
          <a:schemeClr val="accent2">
            <a:hueOff val="-1495373"/>
            <a:satOff val="-463"/>
            <a:lumOff val="7059"/>
            <a:alphaOff val="0"/>
          </a:schemeClr>
        </a:solidFill>
        <a:ln w="12700" cap="flat" cmpd="sng" algn="ctr">
          <a:solidFill>
            <a:schemeClr val="accent2">
              <a:hueOff val="-1495373"/>
              <a:satOff val="-463"/>
              <a:lumOff val="7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3154B-A419-4FD5-B982-308CEF02C545}">
      <dsp:nvSpPr>
        <dsp:cNvPr id="0" name=""/>
        <dsp:cNvSpPr/>
      </dsp:nvSpPr>
      <dsp:spPr>
        <a:xfrm>
          <a:off x="0" y="2615359"/>
          <a:ext cx="5906181"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SGMP will streamline the application process for all chapter awards to promote chapter excellence, honor chapter initiatives, and simplify participation. </a:t>
          </a:r>
        </a:p>
      </dsp:txBody>
      <dsp:txXfrm>
        <a:off x="0" y="2615359"/>
        <a:ext cx="5906181" cy="26153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333B2-E264-401C-8D28-905604FD95DD}">
      <dsp:nvSpPr>
        <dsp:cNvPr id="0" name=""/>
        <dsp:cNvSpPr/>
      </dsp:nvSpPr>
      <dsp:spPr>
        <a:xfrm>
          <a:off x="0" y="638"/>
          <a:ext cx="590618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A17020-4262-4D92-9C84-DE95F422DC32}">
      <dsp:nvSpPr>
        <dsp:cNvPr id="0" name=""/>
        <dsp:cNvSpPr/>
      </dsp:nvSpPr>
      <dsp:spPr>
        <a:xfrm>
          <a:off x="0" y="638"/>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and engage diverse speakers for events (both virtual and in-person). </a:t>
          </a:r>
        </a:p>
      </dsp:txBody>
      <dsp:txXfrm>
        <a:off x="0" y="638"/>
        <a:ext cx="5906181" cy="1045888"/>
      </dsp:txXfrm>
    </dsp:sp>
    <dsp:sp modelId="{A96316C4-D6CF-4C8A-ACF1-9A3A224FF318}">
      <dsp:nvSpPr>
        <dsp:cNvPr id="0" name=""/>
        <dsp:cNvSpPr/>
      </dsp:nvSpPr>
      <dsp:spPr>
        <a:xfrm>
          <a:off x="0" y="1046526"/>
          <a:ext cx="5906181"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0865B0-40E6-44EE-B5EE-076AB47CC52F}">
      <dsp:nvSpPr>
        <dsp:cNvPr id="0" name=""/>
        <dsp:cNvSpPr/>
      </dsp:nvSpPr>
      <dsp:spPr>
        <a:xfrm>
          <a:off x="0" y="1046526"/>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and honor diverse leaders in the government meeting industry. </a:t>
          </a:r>
        </a:p>
      </dsp:txBody>
      <dsp:txXfrm>
        <a:off x="0" y="1046526"/>
        <a:ext cx="5906181" cy="1045888"/>
      </dsp:txXfrm>
    </dsp:sp>
    <dsp:sp modelId="{6EE2C75D-EE84-4D50-B2A8-E144AD9D4064}">
      <dsp:nvSpPr>
        <dsp:cNvPr id="0" name=""/>
        <dsp:cNvSpPr/>
      </dsp:nvSpPr>
      <dsp:spPr>
        <a:xfrm>
          <a:off x="0" y="2092414"/>
          <a:ext cx="59061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FF775D-F505-43DD-85F7-B564CB8DFB06}">
      <dsp:nvSpPr>
        <dsp:cNvPr id="0" name=""/>
        <dsp:cNvSpPr/>
      </dsp:nvSpPr>
      <dsp:spPr>
        <a:xfrm>
          <a:off x="0" y="2092414"/>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develop a new core competency focused on diversity, equity, and inclusion to promote efforts of meeting planners in these important areas. </a:t>
          </a:r>
        </a:p>
      </dsp:txBody>
      <dsp:txXfrm>
        <a:off x="0" y="2092414"/>
        <a:ext cx="5906181" cy="1045888"/>
      </dsp:txXfrm>
    </dsp:sp>
    <dsp:sp modelId="{AFCB2A72-ABB1-4353-988C-5BA53FE272D5}">
      <dsp:nvSpPr>
        <dsp:cNvPr id="0" name=""/>
        <dsp:cNvSpPr/>
      </dsp:nvSpPr>
      <dsp:spPr>
        <a:xfrm>
          <a:off x="0" y="3138303"/>
          <a:ext cx="590618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90B668-B448-40C7-BBE8-C283CF911A76}">
      <dsp:nvSpPr>
        <dsp:cNvPr id="0" name=""/>
        <dsp:cNvSpPr/>
      </dsp:nvSpPr>
      <dsp:spPr>
        <a:xfrm>
          <a:off x="0" y="3138303"/>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 will seek out other opportunities to promote diversity, equity, and inclusion in our society.</a:t>
          </a:r>
        </a:p>
      </dsp:txBody>
      <dsp:txXfrm>
        <a:off x="0" y="3138303"/>
        <a:ext cx="5906181" cy="1045888"/>
      </dsp:txXfrm>
    </dsp:sp>
    <dsp:sp modelId="{A8D8F90E-B3AD-490C-8ED3-8177922D52A1}">
      <dsp:nvSpPr>
        <dsp:cNvPr id="0" name=""/>
        <dsp:cNvSpPr/>
      </dsp:nvSpPr>
      <dsp:spPr>
        <a:xfrm>
          <a:off x="0" y="4184191"/>
          <a:ext cx="5906181"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B38E70-E2A4-4D7F-A8B9-E28C57C98F83}">
      <dsp:nvSpPr>
        <dsp:cNvPr id="0" name=""/>
        <dsp:cNvSpPr/>
      </dsp:nvSpPr>
      <dsp:spPr>
        <a:xfrm>
          <a:off x="0" y="4184191"/>
          <a:ext cx="5906181" cy="104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SGMP’s DEI committee will seek to define and expand the scope of our mission of inclusiveness. </a:t>
          </a:r>
        </a:p>
      </dsp:txBody>
      <dsp:txXfrm>
        <a:off x="0" y="4184191"/>
        <a:ext cx="5906181" cy="1045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15BF-3CB4-42E2-8A44-344398E48E18}">
      <dsp:nvSpPr>
        <dsp:cNvPr id="0" name=""/>
        <dsp:cNvSpPr/>
      </dsp:nvSpPr>
      <dsp:spPr>
        <a:xfrm>
          <a:off x="0" y="0"/>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2D508-DDD4-4BC5-8438-C7BDF4A9FD8D}">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publish and regularly update meeting minutes and financial reports to the SGMP website. </a:t>
          </a:r>
        </a:p>
      </dsp:txBody>
      <dsp:txXfrm>
        <a:off x="0" y="0"/>
        <a:ext cx="5906181" cy="1307679"/>
      </dsp:txXfrm>
    </dsp:sp>
    <dsp:sp modelId="{2D0D4F5B-D02D-436F-818C-6342CEA7859A}">
      <dsp:nvSpPr>
        <dsp:cNvPr id="0" name=""/>
        <dsp:cNvSpPr/>
      </dsp:nvSpPr>
      <dsp:spPr>
        <a:xfrm>
          <a:off x="0" y="1307679"/>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033F9-AE9A-41E8-9D6F-C1431C0CB2E2}">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resume annual audits of financial records. </a:t>
          </a:r>
        </a:p>
      </dsp:txBody>
      <dsp:txXfrm>
        <a:off x="0" y="1307679"/>
        <a:ext cx="5906181" cy="1307679"/>
      </dsp:txXfrm>
    </dsp:sp>
    <dsp:sp modelId="{DAB2B085-7C19-4F98-9DB2-1D7752C243B7}">
      <dsp:nvSpPr>
        <dsp:cNvPr id="0" name=""/>
        <dsp:cNvSpPr/>
      </dsp:nvSpPr>
      <dsp:spPr>
        <a:xfrm>
          <a:off x="0" y="261535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65A3D-F72F-4E69-A1FA-238250C645AB}">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align policies with the highest level of transparency. </a:t>
          </a:r>
        </a:p>
      </dsp:txBody>
      <dsp:txXfrm>
        <a:off x="0" y="2615359"/>
        <a:ext cx="5906181" cy="1307679"/>
      </dsp:txXfrm>
    </dsp:sp>
    <dsp:sp modelId="{6AE8384F-B897-4BB6-968B-FD026F194707}">
      <dsp:nvSpPr>
        <dsp:cNvPr id="0" name=""/>
        <dsp:cNvSpPr/>
      </dsp:nvSpPr>
      <dsp:spPr>
        <a:xfrm>
          <a:off x="0" y="392303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ACC3AF-A70C-4350-BB31-6286613E98F4}">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SGMP will continue to open all board meetings to guest attendance. </a:t>
          </a:r>
        </a:p>
      </dsp:txBody>
      <dsp:txXfrm>
        <a:off x="0" y="3923038"/>
        <a:ext cx="5906181" cy="13076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3487-559A-4B89-A3B5-CF832C4B143D}">
      <dsp:nvSpPr>
        <dsp:cNvPr id="0" name=""/>
        <dsp:cNvSpPr/>
      </dsp:nvSpPr>
      <dsp:spPr>
        <a:xfrm>
          <a:off x="1085625" y="8870"/>
          <a:ext cx="7887148" cy="1148669"/>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Early Career</a:t>
          </a:r>
        </a:p>
      </dsp:txBody>
      <dsp:txXfrm>
        <a:off x="1085625" y="296037"/>
        <a:ext cx="7599981" cy="574335"/>
      </dsp:txXfrm>
    </dsp:sp>
    <dsp:sp modelId="{C3B7B314-70E3-4DAB-8214-D3D658D655F1}">
      <dsp:nvSpPr>
        <dsp:cNvPr id="0" name=""/>
        <dsp:cNvSpPr/>
      </dsp:nvSpPr>
      <dsp:spPr>
        <a:xfrm>
          <a:off x="1085625" y="894660"/>
          <a:ext cx="2429241" cy="2212759"/>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CGMP</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1 Micro-credentials</a:t>
          </a:r>
        </a:p>
      </dsp:txBody>
      <dsp:txXfrm>
        <a:off x="1085625" y="894660"/>
        <a:ext cx="2429241" cy="2212759"/>
      </dsp:txXfrm>
    </dsp:sp>
    <dsp:sp modelId="{A3EB1EAB-129E-47C4-B261-CA16CCDD5A4C}">
      <dsp:nvSpPr>
        <dsp:cNvPr id="0" name=""/>
        <dsp:cNvSpPr/>
      </dsp:nvSpPr>
      <dsp:spPr>
        <a:xfrm>
          <a:off x="3526274" y="411632"/>
          <a:ext cx="5457906" cy="1148669"/>
        </a:xfrm>
        <a:prstGeom prst="rightArrow">
          <a:avLst>
            <a:gd name="adj1" fmla="val 50000"/>
            <a:gd name="adj2" fmla="val 50000"/>
          </a:avLst>
        </a:prstGeom>
        <a:solidFill>
          <a:schemeClr val="accent4">
            <a:hueOff val="-747695"/>
            <a:satOff val="-231"/>
            <a:lumOff val="35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Mid-Career</a:t>
          </a:r>
        </a:p>
      </dsp:txBody>
      <dsp:txXfrm>
        <a:off x="3526274" y="698799"/>
        <a:ext cx="5170739" cy="574335"/>
      </dsp:txXfrm>
    </dsp:sp>
    <dsp:sp modelId="{83F83010-F180-4EC3-B557-71F363E60E67}">
      <dsp:nvSpPr>
        <dsp:cNvPr id="0" name=""/>
        <dsp:cNvSpPr/>
      </dsp:nvSpPr>
      <dsp:spPr>
        <a:xfrm>
          <a:off x="3514867" y="1277550"/>
          <a:ext cx="2429241" cy="2212759"/>
        </a:xfrm>
        <a:prstGeom prst="rect">
          <a:avLst/>
        </a:prstGeom>
        <a:solidFill>
          <a:schemeClr val="lt1">
            <a:hueOff val="0"/>
            <a:satOff val="0"/>
            <a:lumOff val="0"/>
            <a:alphaOff val="0"/>
          </a:schemeClr>
        </a:solidFill>
        <a:ln w="12700" cap="flat" cmpd="sng" algn="ctr">
          <a:solidFill>
            <a:schemeClr val="accent4">
              <a:hueOff val="-747695"/>
              <a:satOff val="-231"/>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CGMP Congress</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2 Micro-credentials</a:t>
          </a:r>
        </a:p>
      </dsp:txBody>
      <dsp:txXfrm>
        <a:off x="3514867" y="1277550"/>
        <a:ext cx="2429241" cy="2212759"/>
      </dsp:txXfrm>
    </dsp:sp>
    <dsp:sp modelId="{D21B9B42-AB18-4AC8-865E-221B6FED234C}">
      <dsp:nvSpPr>
        <dsp:cNvPr id="0" name=""/>
        <dsp:cNvSpPr/>
      </dsp:nvSpPr>
      <dsp:spPr>
        <a:xfrm>
          <a:off x="5944109" y="774650"/>
          <a:ext cx="3028664" cy="1148669"/>
        </a:xfrm>
        <a:prstGeom prst="rightArrow">
          <a:avLst>
            <a:gd name="adj1" fmla="val 50000"/>
            <a:gd name="adj2" fmla="val 50000"/>
          </a:avLst>
        </a:prstGeom>
        <a:solidFill>
          <a:schemeClr val="accent4">
            <a:hueOff val="-1495389"/>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351" numCol="1" spcCol="1270" anchor="ctr" anchorCtr="0">
          <a:noAutofit/>
        </a:bodyPr>
        <a:lstStyle/>
        <a:p>
          <a:pPr marL="0" lvl="0" indent="0" algn="l" defTabSz="977900">
            <a:lnSpc>
              <a:spcPct val="90000"/>
            </a:lnSpc>
            <a:spcBef>
              <a:spcPct val="0"/>
            </a:spcBef>
            <a:spcAft>
              <a:spcPct val="35000"/>
            </a:spcAft>
            <a:buNone/>
          </a:pPr>
          <a:r>
            <a:rPr lang="en-US" sz="2200" kern="1200"/>
            <a:t>Advanced-Career</a:t>
          </a:r>
        </a:p>
      </dsp:txBody>
      <dsp:txXfrm>
        <a:off x="5944109" y="1061817"/>
        <a:ext cx="2741497" cy="574335"/>
      </dsp:txXfrm>
    </dsp:sp>
    <dsp:sp modelId="{764D6012-EF1C-4DE5-B457-205DF24508F4}">
      <dsp:nvSpPr>
        <dsp:cNvPr id="0" name=""/>
        <dsp:cNvSpPr/>
      </dsp:nvSpPr>
      <dsp:spPr>
        <a:xfrm>
          <a:off x="5944109" y="1660440"/>
          <a:ext cx="2429241" cy="2180376"/>
        </a:xfrm>
        <a:prstGeom prst="rect">
          <a:avLst/>
        </a:prstGeom>
        <a:solidFill>
          <a:schemeClr val="lt1">
            <a:hueOff val="0"/>
            <a:satOff val="0"/>
            <a:lumOff val="0"/>
            <a:alphaOff val="0"/>
          </a:schemeClr>
        </a:solidFill>
        <a:ln w="12700" cap="flat" cmpd="sng" algn="ctr">
          <a:solidFill>
            <a:schemeClr val="accent4">
              <a:hueOff val="-1495389"/>
              <a:satOff val="-463"/>
              <a:lumOff val="7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Advanced CGMP</a:t>
          </a:r>
        </a:p>
        <a:p>
          <a:pPr marL="0" lvl="0" indent="0" algn="l" defTabSz="711200">
            <a:lnSpc>
              <a:spcPct val="90000"/>
            </a:lnSpc>
            <a:spcBef>
              <a:spcPct val="0"/>
            </a:spcBef>
            <a:spcAft>
              <a:spcPct val="35000"/>
            </a:spcAft>
            <a:buNone/>
          </a:pPr>
          <a:r>
            <a:rPr lang="en-US" sz="1600" kern="1200"/>
            <a:t>Chapter Education</a:t>
          </a:r>
        </a:p>
        <a:p>
          <a:pPr marL="0" lvl="0" indent="0" algn="l" defTabSz="711200">
            <a:lnSpc>
              <a:spcPct val="90000"/>
            </a:lnSpc>
            <a:spcBef>
              <a:spcPct val="0"/>
            </a:spcBef>
            <a:spcAft>
              <a:spcPct val="35000"/>
            </a:spcAft>
            <a:buNone/>
          </a:pPr>
          <a:r>
            <a:rPr lang="en-US" sz="1600" kern="1200"/>
            <a:t>NEC</a:t>
          </a:r>
        </a:p>
        <a:p>
          <a:pPr marL="0" lvl="0" indent="0" algn="l" defTabSz="711200">
            <a:lnSpc>
              <a:spcPct val="90000"/>
            </a:lnSpc>
            <a:spcBef>
              <a:spcPct val="0"/>
            </a:spcBef>
            <a:spcAft>
              <a:spcPct val="35000"/>
            </a:spcAft>
            <a:buNone/>
          </a:pPr>
          <a:r>
            <a:rPr lang="en-US" sz="1600" kern="1200"/>
            <a:t>Webinars</a:t>
          </a:r>
        </a:p>
        <a:p>
          <a:pPr marL="0" lvl="0" indent="0" algn="l" defTabSz="711200">
            <a:lnSpc>
              <a:spcPct val="90000"/>
            </a:lnSpc>
            <a:spcBef>
              <a:spcPct val="0"/>
            </a:spcBef>
            <a:spcAft>
              <a:spcPct val="35000"/>
            </a:spcAft>
            <a:buNone/>
          </a:pPr>
          <a:r>
            <a:rPr lang="en-US" sz="1600" kern="1200"/>
            <a:t>Level 3 Micro-credentials</a:t>
          </a:r>
        </a:p>
        <a:p>
          <a:pPr marL="0" lvl="0" indent="0" algn="l" defTabSz="711200">
            <a:lnSpc>
              <a:spcPct val="90000"/>
            </a:lnSpc>
            <a:spcBef>
              <a:spcPct val="0"/>
            </a:spcBef>
            <a:spcAft>
              <a:spcPct val="35000"/>
            </a:spcAft>
            <a:buNone/>
          </a:pPr>
          <a:r>
            <a:rPr lang="en-US" sz="1600" kern="1200"/>
            <a:t>Leadership Training &amp; Career Development</a:t>
          </a:r>
        </a:p>
      </dsp:txBody>
      <dsp:txXfrm>
        <a:off x="5944109" y="1660440"/>
        <a:ext cx="2429241" cy="2180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572AF-5D14-40C3-91B0-DA5DA3222766}">
      <dsp:nvSpPr>
        <dsp:cNvPr id="0" name=""/>
        <dsp:cNvSpPr/>
      </dsp:nvSpPr>
      <dsp:spPr>
        <a:xfrm>
          <a:off x="1761633" y="398072"/>
          <a:ext cx="307832" cy="91440"/>
        </a:xfrm>
        <a:custGeom>
          <a:avLst/>
          <a:gdLst/>
          <a:ahLst/>
          <a:cxnLst/>
          <a:rect l="0" t="0" r="0" b="0"/>
          <a:pathLst>
            <a:path>
              <a:moveTo>
                <a:pt x="0" y="45720"/>
              </a:moveTo>
              <a:lnTo>
                <a:pt x="307832"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442100"/>
        <a:ext cx="16921" cy="3384"/>
      </dsp:txXfrm>
    </dsp:sp>
    <dsp:sp modelId="{0A0F1DB7-BEE0-457E-9410-AE2977AB149B}">
      <dsp:nvSpPr>
        <dsp:cNvPr id="0" name=""/>
        <dsp:cNvSpPr/>
      </dsp:nvSpPr>
      <dsp:spPr>
        <a:xfrm>
          <a:off x="291988" y="2358"/>
          <a:ext cx="1471444" cy="8828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Join SGMP</a:t>
          </a:r>
        </a:p>
      </dsp:txBody>
      <dsp:txXfrm>
        <a:off x="291988" y="2358"/>
        <a:ext cx="1471444" cy="882866"/>
      </dsp:txXfrm>
    </dsp:sp>
    <dsp:sp modelId="{CC1BA551-169B-44FF-9CEB-ECC365FBA87A}">
      <dsp:nvSpPr>
        <dsp:cNvPr id="0" name=""/>
        <dsp:cNvSpPr/>
      </dsp:nvSpPr>
      <dsp:spPr>
        <a:xfrm>
          <a:off x="3571509" y="398072"/>
          <a:ext cx="307832" cy="91440"/>
        </a:xfrm>
        <a:custGeom>
          <a:avLst/>
          <a:gdLst/>
          <a:ahLst/>
          <a:cxnLst/>
          <a:rect l="0" t="0" r="0" b="0"/>
          <a:pathLst>
            <a:path>
              <a:moveTo>
                <a:pt x="0" y="45720"/>
              </a:moveTo>
              <a:lnTo>
                <a:pt x="307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6964" y="442100"/>
        <a:ext cx="16921" cy="3384"/>
      </dsp:txXfrm>
    </dsp:sp>
    <dsp:sp modelId="{55021780-5280-47CB-84D7-12DC15169EC3}">
      <dsp:nvSpPr>
        <dsp:cNvPr id="0" name=""/>
        <dsp:cNvSpPr/>
      </dsp:nvSpPr>
      <dsp:spPr>
        <a:xfrm>
          <a:off x="2101865" y="2358"/>
          <a:ext cx="1471444" cy="8828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CGMP</a:t>
          </a:r>
        </a:p>
      </dsp:txBody>
      <dsp:txXfrm>
        <a:off x="2101865" y="2358"/>
        <a:ext cx="1471444" cy="882866"/>
      </dsp:txXfrm>
    </dsp:sp>
    <dsp:sp modelId="{AEC21D19-D9C8-471B-87BE-9B419C6D0BE8}">
      <dsp:nvSpPr>
        <dsp:cNvPr id="0" name=""/>
        <dsp:cNvSpPr/>
      </dsp:nvSpPr>
      <dsp:spPr>
        <a:xfrm>
          <a:off x="1027711" y="883425"/>
          <a:ext cx="3619752" cy="307832"/>
        </a:xfrm>
        <a:custGeom>
          <a:avLst/>
          <a:gdLst/>
          <a:ahLst/>
          <a:cxnLst/>
          <a:rect l="0" t="0" r="0" b="0"/>
          <a:pathLst>
            <a:path>
              <a:moveTo>
                <a:pt x="3619752" y="0"/>
              </a:moveTo>
              <a:lnTo>
                <a:pt x="3619752" y="171016"/>
              </a:lnTo>
              <a:lnTo>
                <a:pt x="0" y="171016"/>
              </a:lnTo>
              <a:lnTo>
                <a:pt x="0" y="307832"/>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6699" y="1035649"/>
        <a:ext cx="181776" cy="3384"/>
      </dsp:txXfrm>
    </dsp:sp>
    <dsp:sp modelId="{12F0C18D-9E2C-4379-8C48-D318D5E387A1}">
      <dsp:nvSpPr>
        <dsp:cNvPr id="0" name=""/>
        <dsp:cNvSpPr/>
      </dsp:nvSpPr>
      <dsp:spPr>
        <a:xfrm>
          <a:off x="3911741" y="2358"/>
          <a:ext cx="1471444" cy="882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1 Micro-Credentials</a:t>
          </a:r>
        </a:p>
      </dsp:txBody>
      <dsp:txXfrm>
        <a:off x="3911741" y="2358"/>
        <a:ext cx="1471444" cy="882866"/>
      </dsp:txXfrm>
    </dsp:sp>
    <dsp:sp modelId="{429F62C1-6310-42EB-AA94-0D6AA3194942}">
      <dsp:nvSpPr>
        <dsp:cNvPr id="0" name=""/>
        <dsp:cNvSpPr/>
      </dsp:nvSpPr>
      <dsp:spPr>
        <a:xfrm>
          <a:off x="1761633" y="1619370"/>
          <a:ext cx="307832" cy="91440"/>
        </a:xfrm>
        <a:custGeom>
          <a:avLst/>
          <a:gdLst/>
          <a:ahLst/>
          <a:cxnLst/>
          <a:rect l="0" t="0" r="0" b="0"/>
          <a:pathLst>
            <a:path>
              <a:moveTo>
                <a:pt x="0" y="45720"/>
              </a:moveTo>
              <a:lnTo>
                <a:pt x="307832"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1663398"/>
        <a:ext cx="16921" cy="3384"/>
      </dsp:txXfrm>
    </dsp:sp>
    <dsp:sp modelId="{B4250B8A-4FED-411A-9D93-B11C4BD87024}">
      <dsp:nvSpPr>
        <dsp:cNvPr id="0" name=""/>
        <dsp:cNvSpPr/>
      </dsp:nvSpPr>
      <dsp:spPr>
        <a:xfrm>
          <a:off x="291988" y="1223657"/>
          <a:ext cx="1471444" cy="8828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Attend CGMP Congress</a:t>
          </a:r>
        </a:p>
      </dsp:txBody>
      <dsp:txXfrm>
        <a:off x="291988" y="1223657"/>
        <a:ext cx="1471444" cy="882866"/>
      </dsp:txXfrm>
    </dsp:sp>
    <dsp:sp modelId="{D6872F32-E510-42D9-8240-03FDD66F5D97}">
      <dsp:nvSpPr>
        <dsp:cNvPr id="0" name=""/>
        <dsp:cNvSpPr/>
      </dsp:nvSpPr>
      <dsp:spPr>
        <a:xfrm>
          <a:off x="3571509" y="1619370"/>
          <a:ext cx="307832" cy="91440"/>
        </a:xfrm>
        <a:custGeom>
          <a:avLst/>
          <a:gdLst/>
          <a:ahLst/>
          <a:cxnLst/>
          <a:rect l="0" t="0" r="0" b="0"/>
          <a:pathLst>
            <a:path>
              <a:moveTo>
                <a:pt x="0" y="45720"/>
              </a:moveTo>
              <a:lnTo>
                <a:pt x="307832"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6964" y="1663398"/>
        <a:ext cx="16921" cy="3384"/>
      </dsp:txXfrm>
    </dsp:sp>
    <dsp:sp modelId="{55A95E3C-CF2B-4AF6-B2B1-B41A758721A6}">
      <dsp:nvSpPr>
        <dsp:cNvPr id="0" name=""/>
        <dsp:cNvSpPr/>
      </dsp:nvSpPr>
      <dsp:spPr>
        <a:xfrm>
          <a:off x="2101865" y="1223657"/>
          <a:ext cx="1471444" cy="88286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2 Micro-Credentials</a:t>
          </a:r>
        </a:p>
      </dsp:txBody>
      <dsp:txXfrm>
        <a:off x="2101865" y="1223657"/>
        <a:ext cx="1471444" cy="882866"/>
      </dsp:txXfrm>
    </dsp:sp>
    <dsp:sp modelId="{0D41B5BD-7C93-4D66-B9F3-1015D06132A0}">
      <dsp:nvSpPr>
        <dsp:cNvPr id="0" name=""/>
        <dsp:cNvSpPr/>
      </dsp:nvSpPr>
      <dsp:spPr>
        <a:xfrm>
          <a:off x="1027711" y="2104724"/>
          <a:ext cx="3619752" cy="307832"/>
        </a:xfrm>
        <a:custGeom>
          <a:avLst/>
          <a:gdLst/>
          <a:ahLst/>
          <a:cxnLst/>
          <a:rect l="0" t="0" r="0" b="0"/>
          <a:pathLst>
            <a:path>
              <a:moveTo>
                <a:pt x="3619752" y="0"/>
              </a:moveTo>
              <a:lnTo>
                <a:pt x="3619752" y="171016"/>
              </a:lnTo>
              <a:lnTo>
                <a:pt x="0" y="171016"/>
              </a:lnTo>
              <a:lnTo>
                <a:pt x="0" y="307832"/>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46699" y="2256948"/>
        <a:ext cx="181776" cy="3384"/>
      </dsp:txXfrm>
    </dsp:sp>
    <dsp:sp modelId="{85FB616E-6D24-4581-A6E6-DC0142EAD580}">
      <dsp:nvSpPr>
        <dsp:cNvPr id="0" name=""/>
        <dsp:cNvSpPr/>
      </dsp:nvSpPr>
      <dsp:spPr>
        <a:xfrm>
          <a:off x="3911741" y="1223657"/>
          <a:ext cx="1471444" cy="8828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Advanced CGMP</a:t>
          </a:r>
        </a:p>
      </dsp:txBody>
      <dsp:txXfrm>
        <a:off x="3911741" y="1223657"/>
        <a:ext cx="1471444" cy="882866"/>
      </dsp:txXfrm>
    </dsp:sp>
    <dsp:sp modelId="{D10B750A-9526-4F41-98E9-9CD5DB2D3A9B}">
      <dsp:nvSpPr>
        <dsp:cNvPr id="0" name=""/>
        <dsp:cNvSpPr/>
      </dsp:nvSpPr>
      <dsp:spPr>
        <a:xfrm>
          <a:off x="1761633" y="2840669"/>
          <a:ext cx="307832" cy="91440"/>
        </a:xfrm>
        <a:custGeom>
          <a:avLst/>
          <a:gdLst/>
          <a:ahLst/>
          <a:cxnLst/>
          <a:rect l="0" t="0" r="0" b="0"/>
          <a:pathLst>
            <a:path>
              <a:moveTo>
                <a:pt x="0" y="45720"/>
              </a:moveTo>
              <a:lnTo>
                <a:pt x="307832"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07088" y="2884697"/>
        <a:ext cx="16921" cy="3384"/>
      </dsp:txXfrm>
    </dsp:sp>
    <dsp:sp modelId="{50DABFB1-390D-4EFD-A6A3-BCC34FAACD06}">
      <dsp:nvSpPr>
        <dsp:cNvPr id="0" name=""/>
        <dsp:cNvSpPr/>
      </dsp:nvSpPr>
      <dsp:spPr>
        <a:xfrm>
          <a:off x="291988" y="2444956"/>
          <a:ext cx="1471444" cy="88286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Earn Level 3 Micro-Credentials</a:t>
          </a:r>
        </a:p>
      </dsp:txBody>
      <dsp:txXfrm>
        <a:off x="291988" y="2444956"/>
        <a:ext cx="1471444" cy="882866"/>
      </dsp:txXfrm>
    </dsp:sp>
    <dsp:sp modelId="{B74D4031-F106-4D2B-99E0-4450005FE437}">
      <dsp:nvSpPr>
        <dsp:cNvPr id="0" name=""/>
        <dsp:cNvSpPr/>
      </dsp:nvSpPr>
      <dsp:spPr>
        <a:xfrm>
          <a:off x="2101865" y="2444956"/>
          <a:ext cx="1471444" cy="88286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102" tIns="75684" rIns="72102" bIns="75684" numCol="1" spcCol="1270" anchor="ctr" anchorCtr="0">
          <a:noAutofit/>
        </a:bodyPr>
        <a:lstStyle/>
        <a:p>
          <a:pPr marL="0" lvl="0" indent="0" algn="ctr" defTabSz="755650">
            <a:lnSpc>
              <a:spcPct val="90000"/>
            </a:lnSpc>
            <a:spcBef>
              <a:spcPct val="0"/>
            </a:spcBef>
            <a:spcAft>
              <a:spcPct val="35000"/>
            </a:spcAft>
            <a:buNone/>
          </a:pPr>
          <a:r>
            <a:rPr lang="en-US" sz="1700" kern="1200"/>
            <a:t>Business &amp; Leadership Training</a:t>
          </a:r>
        </a:p>
      </dsp:txBody>
      <dsp:txXfrm>
        <a:off x="2101865" y="2444956"/>
        <a:ext cx="1471444" cy="8828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D409C-1EB7-4B35-9883-011E69235A9F}">
      <dsp:nvSpPr>
        <dsp:cNvPr id="0" name=""/>
        <dsp:cNvSpPr/>
      </dsp:nvSpPr>
      <dsp:spPr>
        <a:xfrm rot="5400000">
          <a:off x="-275793" y="1524470"/>
          <a:ext cx="1300256" cy="160350"/>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8F7259-94CB-45BA-9CC5-F110F4F2720C}">
      <dsp:nvSpPr>
        <dsp:cNvPr id="0" name=""/>
        <dsp:cNvSpPr/>
      </dsp:nvSpPr>
      <dsp:spPr>
        <a:xfrm>
          <a:off x="0" y="660174"/>
          <a:ext cx="1781675" cy="10690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Join SGMP, Earn CGMP</a:t>
          </a:r>
        </a:p>
      </dsp:txBody>
      <dsp:txXfrm>
        <a:off x="31310" y="691484"/>
        <a:ext cx="1719055" cy="1006385"/>
      </dsp:txXfrm>
    </dsp:sp>
    <dsp:sp modelId="{9B82E0C8-39E2-4FCC-91DC-7D86FCD04914}">
      <dsp:nvSpPr>
        <dsp:cNvPr id="0" name=""/>
        <dsp:cNvSpPr/>
      </dsp:nvSpPr>
      <dsp:spPr>
        <a:xfrm>
          <a:off x="0" y="1996431"/>
          <a:ext cx="1781675" cy="106900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Attend NEC, Chapter Events, Webinars, Renew CGMP</a:t>
          </a:r>
        </a:p>
      </dsp:txBody>
      <dsp:txXfrm>
        <a:off x="31310" y="2027741"/>
        <a:ext cx="1719055" cy="1006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8B5E8-1F35-4646-A493-9F4A58372FF5}">
      <dsp:nvSpPr>
        <dsp:cNvPr id="0" name=""/>
        <dsp:cNvSpPr/>
      </dsp:nvSpPr>
      <dsp:spPr>
        <a:xfrm>
          <a:off x="879464" y="0"/>
          <a:ext cx="3969975" cy="3969975"/>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3AD60C-F4A7-4D37-A79A-0E8B486C0CA8}">
      <dsp:nvSpPr>
        <dsp:cNvPr id="0" name=""/>
        <dsp:cNvSpPr/>
      </dsp:nvSpPr>
      <dsp:spPr>
        <a:xfrm>
          <a:off x="1137512" y="258048"/>
          <a:ext cx="1587990" cy="15879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Updated CGMP Course</a:t>
          </a:r>
        </a:p>
      </dsp:txBody>
      <dsp:txXfrm>
        <a:off x="1215031" y="335567"/>
        <a:ext cx="1432952" cy="1432952"/>
      </dsp:txXfrm>
    </dsp:sp>
    <dsp:sp modelId="{ABE955EE-B592-4A2D-9481-558C5405AE33}">
      <dsp:nvSpPr>
        <dsp:cNvPr id="0" name=""/>
        <dsp:cNvSpPr/>
      </dsp:nvSpPr>
      <dsp:spPr>
        <a:xfrm>
          <a:off x="3003401" y="258048"/>
          <a:ext cx="1587990" cy="1587990"/>
        </a:xfrm>
        <a:prstGeom prst="roundRect">
          <a:avLst/>
        </a:prstGeom>
        <a:solidFill>
          <a:schemeClr val="accent5">
            <a:hueOff val="-498478"/>
            <a:satOff val="15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Additional Course Formats</a:t>
          </a:r>
        </a:p>
      </dsp:txBody>
      <dsp:txXfrm>
        <a:off x="3080920" y="335567"/>
        <a:ext cx="1432952" cy="1432952"/>
      </dsp:txXfrm>
    </dsp:sp>
    <dsp:sp modelId="{F896BA02-438E-40F2-AE95-9FEECA9387E1}">
      <dsp:nvSpPr>
        <dsp:cNvPr id="0" name=""/>
        <dsp:cNvSpPr/>
      </dsp:nvSpPr>
      <dsp:spPr>
        <a:xfrm>
          <a:off x="1137512" y="2123936"/>
          <a:ext cx="1587990" cy="1587990"/>
        </a:xfrm>
        <a:prstGeom prst="roundRect">
          <a:avLst/>
        </a:prstGeom>
        <a:solidFill>
          <a:schemeClr val="accent5">
            <a:hueOff val="-996956"/>
            <a:satOff val="309"/>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CGMP Congress</a:t>
          </a:r>
        </a:p>
      </dsp:txBody>
      <dsp:txXfrm>
        <a:off x="1215031" y="2201455"/>
        <a:ext cx="1432952" cy="1432952"/>
      </dsp:txXfrm>
    </dsp:sp>
    <dsp:sp modelId="{2E51603D-79B5-4C3E-AF9D-FE94A95F9339}">
      <dsp:nvSpPr>
        <dsp:cNvPr id="0" name=""/>
        <dsp:cNvSpPr/>
      </dsp:nvSpPr>
      <dsp:spPr>
        <a:xfrm>
          <a:off x="3003401" y="2123936"/>
          <a:ext cx="1587990" cy="1587990"/>
        </a:xfrm>
        <a:prstGeom prst="roundRect">
          <a:avLst/>
        </a:prstGeom>
        <a:solidFill>
          <a:schemeClr val="accent5">
            <a:hueOff val="-1495434"/>
            <a:satOff val="463"/>
            <a:lumOff val="-7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Advanced CGMP</a:t>
          </a:r>
        </a:p>
      </dsp:txBody>
      <dsp:txXfrm>
        <a:off x="3080920" y="2201455"/>
        <a:ext cx="1432952" cy="14329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1/8/2024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0068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0110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135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4285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1/8/2024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28446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1746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4199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0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70900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1/8/2024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9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1/8/2024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3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1/8/2024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5776996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2" r:id="rId5"/>
    <p:sldLayoutId id="2147483727" r:id="rId6"/>
    <p:sldLayoutId id="2147483728" r:id="rId7"/>
    <p:sldLayoutId id="2147483729" r:id="rId8"/>
    <p:sldLayoutId id="2147483730" r:id="rId9"/>
    <p:sldLayoutId id="2147483731" r:id="rId10"/>
    <p:sldLayoutId id="2147483733"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75503-1A38-4263-BF94-0CF3C4E59732}"/>
              </a:ext>
            </a:extLst>
          </p:cNvPr>
          <p:cNvPicPr>
            <a:picLocks noChangeAspect="1"/>
          </p:cNvPicPr>
          <p:nvPr/>
        </p:nvPicPr>
        <p:blipFill rotWithShape="1">
          <a:blip r:embed="rId2"/>
          <a:srcRect b="14773"/>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314" y="0"/>
            <a:ext cx="6525472" cy="6858000"/>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11" name="Rectangle 1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682" y="320040"/>
            <a:ext cx="5888736" cy="6217920"/>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3169ADDF-91DC-55B7-5318-2542DC465BC9}"/>
              </a:ext>
            </a:extLst>
          </p:cNvPr>
          <p:cNvSpPr>
            <a:spLocks noGrp="1"/>
          </p:cNvSpPr>
          <p:nvPr>
            <p:ph type="ctrTitle"/>
          </p:nvPr>
        </p:nvSpPr>
        <p:spPr>
          <a:xfrm>
            <a:off x="1578316" y="1348844"/>
            <a:ext cx="5409468" cy="3042706"/>
          </a:xfrm>
        </p:spPr>
        <p:txBody>
          <a:bodyPr>
            <a:normAutofit/>
          </a:bodyPr>
          <a:lstStyle/>
          <a:p>
            <a:r>
              <a:rPr lang="en-US" sz="6000">
                <a:solidFill>
                  <a:schemeClr val="tx1"/>
                </a:solidFill>
              </a:rPr>
              <a:t>SGMP Strategic Plan</a:t>
            </a:r>
          </a:p>
        </p:txBody>
      </p:sp>
      <p:sp>
        <p:nvSpPr>
          <p:cNvPr id="3" name="Subtitle 2">
            <a:extLst>
              <a:ext uri="{FF2B5EF4-FFF2-40B4-BE49-F238E27FC236}">
                <a16:creationId xmlns:a16="http://schemas.microsoft.com/office/drawing/2014/main" id="{AC5F60DF-578E-2304-8523-727DDEE50B08}"/>
              </a:ext>
            </a:extLst>
          </p:cNvPr>
          <p:cNvSpPr>
            <a:spLocks noGrp="1"/>
          </p:cNvSpPr>
          <p:nvPr>
            <p:ph type="subTitle" idx="1"/>
          </p:nvPr>
        </p:nvSpPr>
        <p:spPr>
          <a:xfrm>
            <a:off x="1578316" y="4682061"/>
            <a:ext cx="5409468" cy="950976"/>
          </a:xfrm>
        </p:spPr>
        <p:txBody>
          <a:bodyPr>
            <a:normAutofit/>
          </a:bodyPr>
          <a:lstStyle/>
          <a:p>
            <a:pPr>
              <a:spcAft>
                <a:spcPts val="600"/>
              </a:spcAft>
            </a:pPr>
            <a:r>
              <a:rPr lang="en-US">
                <a:solidFill>
                  <a:schemeClr val="tx1"/>
                </a:solidFill>
              </a:rPr>
              <a:t>2024-2028</a:t>
            </a:r>
          </a:p>
        </p:txBody>
      </p:sp>
    </p:spTree>
    <p:extLst>
      <p:ext uri="{BB962C8B-B14F-4D97-AF65-F5344CB8AC3E}">
        <p14:creationId xmlns:p14="http://schemas.microsoft.com/office/powerpoint/2010/main" val="251089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408F1C60-7A97-871B-CDE0-FD0C0066679F}"/>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Transparency</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78E3ED2C-BF71-3E09-9BDC-B72F80004817}"/>
              </a:ext>
            </a:extLst>
          </p:cNvPr>
          <p:cNvGraphicFramePr>
            <a:graphicFrameLocks noGrp="1"/>
          </p:cNvGraphicFramePr>
          <p:nvPr>
            <p:ph idx="1"/>
            <p:extLst>
              <p:ext uri="{D42A27DB-BD31-4B8C-83A1-F6EECF244321}">
                <p14:modId xmlns:p14="http://schemas.microsoft.com/office/powerpoint/2010/main" val="3416070588"/>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339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sz="6300">
                <a:solidFill>
                  <a:schemeClr val="tx1"/>
                </a:solidFill>
              </a:rPr>
              <a:t>Member Benefits Enhancements: Education</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73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AC75-79D8-8F99-85A5-5E1BDE952BDD}"/>
              </a:ext>
            </a:extLst>
          </p:cNvPr>
          <p:cNvSpPr>
            <a:spLocks noGrp="1"/>
          </p:cNvSpPr>
          <p:nvPr>
            <p:ph type="title"/>
          </p:nvPr>
        </p:nvSpPr>
        <p:spPr/>
        <p:txBody>
          <a:bodyPr/>
          <a:lstStyle/>
          <a:p>
            <a:r>
              <a:rPr lang="en-US" dirty="0"/>
              <a:t>Career Span Professional Development</a:t>
            </a:r>
          </a:p>
        </p:txBody>
      </p:sp>
      <p:graphicFrame>
        <p:nvGraphicFramePr>
          <p:cNvPr id="4" name="Content Placeholder 3">
            <a:extLst>
              <a:ext uri="{FF2B5EF4-FFF2-40B4-BE49-F238E27FC236}">
                <a16:creationId xmlns:a16="http://schemas.microsoft.com/office/drawing/2014/main" id="{E7A577A6-0CF0-8EED-D2FE-12FFD5D87828}"/>
              </a:ext>
            </a:extLst>
          </p:cNvPr>
          <p:cNvGraphicFramePr>
            <a:graphicFrameLocks noGrp="1"/>
          </p:cNvGraphicFramePr>
          <p:nvPr>
            <p:ph idx="1"/>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01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B72A9B-FD82-4F09-BF1E-D39311D3A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39B371-6E4E-4070-AB4E-4D788405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B937DAED-8BFE-4563-BB45-B5E554D70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492DB3CD-5355-136C-F4EF-7500FA6C6BE6}"/>
              </a:ext>
            </a:extLst>
          </p:cNvPr>
          <p:cNvSpPr>
            <a:spLocks noGrp="1"/>
          </p:cNvSpPr>
          <p:nvPr>
            <p:ph type="title"/>
          </p:nvPr>
        </p:nvSpPr>
        <p:spPr>
          <a:xfrm>
            <a:off x="1066800" y="642594"/>
            <a:ext cx="10058400" cy="1371600"/>
          </a:xfrm>
        </p:spPr>
        <p:txBody>
          <a:bodyPr>
            <a:normAutofit/>
          </a:bodyPr>
          <a:lstStyle/>
          <a:p>
            <a:pPr algn="ctr"/>
            <a:r>
              <a:rPr lang="en-US" sz="4400" dirty="0"/>
              <a:t>Professional Development for Member Retention</a:t>
            </a:r>
          </a:p>
        </p:txBody>
      </p:sp>
      <p:graphicFrame>
        <p:nvGraphicFramePr>
          <p:cNvPr id="4" name="Content Placeholder 3">
            <a:extLst>
              <a:ext uri="{FF2B5EF4-FFF2-40B4-BE49-F238E27FC236}">
                <a16:creationId xmlns:a16="http://schemas.microsoft.com/office/drawing/2014/main" id="{F90097D7-0627-F3CB-1E92-43E52DA45F8A}"/>
              </a:ext>
            </a:extLst>
          </p:cNvPr>
          <p:cNvGraphicFramePr>
            <a:graphicFrameLocks/>
          </p:cNvGraphicFramePr>
          <p:nvPr>
            <p:extLst>
              <p:ext uri="{D42A27DB-BD31-4B8C-83A1-F6EECF244321}">
                <p14:modId xmlns:p14="http://schemas.microsoft.com/office/powerpoint/2010/main" val="925081019"/>
              </p:ext>
            </p:extLst>
          </p:nvPr>
        </p:nvGraphicFramePr>
        <p:xfrm>
          <a:off x="5608710" y="2545238"/>
          <a:ext cx="5675175" cy="3330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448E21C4-CDA7-BB74-C734-B1B55F87C432}"/>
              </a:ext>
            </a:extLst>
          </p:cNvPr>
          <p:cNvGraphicFramePr/>
          <p:nvPr>
            <p:extLst>
              <p:ext uri="{D42A27DB-BD31-4B8C-83A1-F6EECF244321}">
                <p14:modId xmlns:p14="http://schemas.microsoft.com/office/powerpoint/2010/main" val="2318154887"/>
              </p:ext>
            </p:extLst>
          </p:nvPr>
        </p:nvGraphicFramePr>
        <p:xfrm>
          <a:off x="1339420" y="2310064"/>
          <a:ext cx="1781675" cy="37256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D1298A98-EAA0-71F3-3860-67AE81E58CDB}"/>
              </a:ext>
            </a:extLst>
          </p:cNvPr>
          <p:cNvSpPr txBox="1"/>
          <p:nvPr/>
        </p:nvSpPr>
        <p:spPr>
          <a:xfrm>
            <a:off x="961534" y="2310064"/>
            <a:ext cx="2620652" cy="369332"/>
          </a:xfrm>
          <a:prstGeom prst="rect">
            <a:avLst/>
          </a:prstGeom>
          <a:noFill/>
        </p:spPr>
        <p:txBody>
          <a:bodyPr wrap="square" rtlCol="0">
            <a:spAutoFit/>
          </a:bodyPr>
          <a:lstStyle/>
          <a:p>
            <a:pPr algn="ctr"/>
            <a:r>
              <a:rPr lang="en-US" b="1" u="sng" dirty="0"/>
              <a:t>Current Model</a:t>
            </a:r>
          </a:p>
        </p:txBody>
      </p:sp>
      <p:sp>
        <p:nvSpPr>
          <p:cNvPr id="7" name="TextBox 6">
            <a:extLst>
              <a:ext uri="{FF2B5EF4-FFF2-40B4-BE49-F238E27FC236}">
                <a16:creationId xmlns:a16="http://schemas.microsoft.com/office/drawing/2014/main" id="{40671966-7177-A8B2-7F76-29790FE720CF}"/>
              </a:ext>
            </a:extLst>
          </p:cNvPr>
          <p:cNvSpPr txBox="1"/>
          <p:nvPr/>
        </p:nvSpPr>
        <p:spPr>
          <a:xfrm>
            <a:off x="7135971" y="1966688"/>
            <a:ext cx="2620652" cy="369332"/>
          </a:xfrm>
          <a:prstGeom prst="rect">
            <a:avLst/>
          </a:prstGeom>
          <a:noFill/>
        </p:spPr>
        <p:txBody>
          <a:bodyPr wrap="square" rtlCol="0">
            <a:spAutoFit/>
          </a:bodyPr>
          <a:lstStyle/>
          <a:p>
            <a:pPr algn="ctr"/>
            <a:r>
              <a:rPr lang="en-US" b="1" u="sng" dirty="0"/>
              <a:t>New Model</a:t>
            </a:r>
          </a:p>
        </p:txBody>
      </p:sp>
      <p:sp>
        <p:nvSpPr>
          <p:cNvPr id="8" name="Arrow: Right 7">
            <a:extLst>
              <a:ext uri="{FF2B5EF4-FFF2-40B4-BE49-F238E27FC236}">
                <a16:creationId xmlns:a16="http://schemas.microsoft.com/office/drawing/2014/main" id="{AD354F58-AE09-456F-675C-516F36597112}"/>
              </a:ext>
            </a:extLst>
          </p:cNvPr>
          <p:cNvSpPr/>
          <p:nvPr/>
        </p:nvSpPr>
        <p:spPr>
          <a:xfrm>
            <a:off x="3792071" y="3550024"/>
            <a:ext cx="1355548" cy="51995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5A94-9EDE-4DDA-AC13-2DC2A016FCB8}"/>
              </a:ext>
            </a:extLst>
          </p:cNvPr>
          <p:cNvSpPr>
            <a:spLocks noGrp="1"/>
          </p:cNvSpPr>
          <p:nvPr>
            <p:ph type="title"/>
          </p:nvPr>
        </p:nvSpPr>
        <p:spPr>
          <a:xfrm>
            <a:off x="6579450" y="727627"/>
            <a:ext cx="4957553" cy="1645920"/>
          </a:xfrm>
        </p:spPr>
        <p:txBody>
          <a:bodyPr>
            <a:normAutofit/>
          </a:bodyPr>
          <a:lstStyle/>
          <a:p>
            <a:r>
              <a:rPr lang="en-US" sz="4400"/>
              <a:t>CGMP Enhancements &amp; Expansion</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sp>
        <p:nvSpPr>
          <p:cNvPr id="15" name="Content Placeholder 2">
            <a:extLst>
              <a:ext uri="{FF2B5EF4-FFF2-40B4-BE49-F238E27FC236}">
                <a16:creationId xmlns:a16="http://schemas.microsoft.com/office/drawing/2014/main" id="{4471787C-9E23-2D2A-BF5B-C9A57E4C1B77}"/>
              </a:ext>
            </a:extLst>
          </p:cNvPr>
          <p:cNvSpPr>
            <a:spLocks noGrp="1"/>
          </p:cNvSpPr>
          <p:nvPr>
            <p:ph idx="1"/>
          </p:nvPr>
        </p:nvSpPr>
        <p:spPr>
          <a:xfrm>
            <a:off x="6579450" y="2538919"/>
            <a:ext cx="4957554" cy="3496120"/>
          </a:xfrm>
        </p:spPr>
        <p:txBody>
          <a:bodyPr>
            <a:normAutofit lnSpcReduction="10000"/>
          </a:bodyPr>
          <a:lstStyle/>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CGMP course will be updated to present the newest and most relevant information, and will feature new materials:</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Textbook (available both in PDF and print format)</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Examination (available in an online format)</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CGMP will be offered in 3 formats beginning in 2024:</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Live (at the NEC &amp; by chapter/company request)</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Synchronous Virtual (Quarterly)</a:t>
            </a:r>
          </a:p>
          <a:p>
            <a:pPr marL="742950" marR="0" lvl="1" indent="-285750">
              <a:lnSpc>
                <a:spcPct val="100000"/>
              </a:lnSpc>
              <a:spcBef>
                <a:spcPts val="500"/>
              </a:spcBef>
              <a:spcAft>
                <a:spcPts val="1000"/>
              </a:spcAft>
              <a:buFont typeface="Courier New" panose="02070309020205020404" pitchFamily="49" charset="0"/>
              <a:buChar char="o"/>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Online on-demand </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SGMP will re-launch the CGMP congress, designed to offer advanced education to mid-career professionals who hold an active CGMP. </a:t>
            </a:r>
          </a:p>
          <a:p>
            <a:pPr marL="342900" marR="0" lvl="0" indent="-342900">
              <a:lnSpc>
                <a:spcPct val="100000"/>
              </a:lnSpc>
              <a:spcBef>
                <a:spcPts val="500"/>
              </a:spcBef>
              <a:spcAft>
                <a:spcPts val="10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SGMP will develop an advanced CGMP course which may parallel the EIC’s CMP/CMM model. This course will launch in 2025. </a:t>
            </a:r>
          </a:p>
        </p:txBody>
      </p:sp>
      <p:graphicFrame>
        <p:nvGraphicFramePr>
          <p:cNvPr id="8" name="Diagram 7">
            <a:extLst>
              <a:ext uri="{FF2B5EF4-FFF2-40B4-BE49-F238E27FC236}">
                <a16:creationId xmlns:a16="http://schemas.microsoft.com/office/drawing/2014/main" id="{38BA2341-ABFA-8B5B-EEF5-08FAF179A73B}"/>
              </a:ext>
            </a:extLst>
          </p:cNvPr>
          <p:cNvGraphicFramePr/>
          <p:nvPr>
            <p:extLst>
              <p:ext uri="{D42A27DB-BD31-4B8C-83A1-F6EECF244321}">
                <p14:modId xmlns:p14="http://schemas.microsoft.com/office/powerpoint/2010/main" val="1076545277"/>
              </p:ext>
            </p:extLst>
          </p:nvPr>
        </p:nvGraphicFramePr>
        <p:xfrm>
          <a:off x="547966" y="1444012"/>
          <a:ext cx="5728904" cy="3969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14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rgbClr val="404040"/>
            </a:solidFill>
            <a:prstDash val="solid"/>
            <a:miter lim="800000"/>
          </a:ln>
          <a:effectLst/>
        </p:spPr>
        <p:txBody>
          <a:bodyPr/>
          <a:lstStyle/>
          <a:p>
            <a:endParaRPr lang="en-US"/>
          </a:p>
        </p:txBody>
      </p:sp>
      <p:sp>
        <p:nvSpPr>
          <p:cNvPr id="21" name="Rectangle 20">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B46E33-C0F1-6C8A-CDDF-25CCDCCC2424}"/>
              </a:ext>
            </a:extLst>
          </p:cNvPr>
          <p:cNvSpPr>
            <a:spLocks noGrp="1"/>
          </p:cNvSpPr>
          <p:nvPr>
            <p:ph type="title"/>
          </p:nvPr>
        </p:nvSpPr>
        <p:spPr>
          <a:xfrm>
            <a:off x="5867874" y="892120"/>
            <a:ext cx="5447250" cy="821700"/>
          </a:xfrm>
        </p:spPr>
        <p:txBody>
          <a:bodyPr>
            <a:normAutofit/>
          </a:bodyPr>
          <a:lstStyle/>
          <a:p>
            <a:r>
              <a:rPr lang="en-US" dirty="0"/>
              <a:t>Micro-credentials</a:t>
            </a:r>
          </a:p>
        </p:txBody>
      </p:sp>
      <p:sp>
        <p:nvSpPr>
          <p:cNvPr id="3" name="Content Placeholder 2">
            <a:extLst>
              <a:ext uri="{FF2B5EF4-FFF2-40B4-BE49-F238E27FC236}">
                <a16:creationId xmlns:a16="http://schemas.microsoft.com/office/drawing/2014/main" id="{79E31024-BFFF-5312-4FB8-804AFE861FA1}"/>
              </a:ext>
            </a:extLst>
          </p:cNvPr>
          <p:cNvSpPr>
            <a:spLocks noGrp="1"/>
          </p:cNvSpPr>
          <p:nvPr>
            <p:ph idx="1"/>
          </p:nvPr>
        </p:nvSpPr>
        <p:spPr>
          <a:xfrm>
            <a:off x="5867873" y="1713820"/>
            <a:ext cx="5447251" cy="4257212"/>
          </a:xfrm>
        </p:spPr>
        <p:txBody>
          <a:bodyPr>
            <a:normAutofit fontScale="92500"/>
          </a:bodyPr>
          <a:lstStyle/>
          <a:p>
            <a:pPr marL="0" marR="0" indent="0">
              <a:lnSpc>
                <a:spcPct val="100000"/>
              </a:lnSpc>
              <a:spcBef>
                <a:spcPts val="500"/>
              </a:spcBef>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SGMP will revise the current 9 domains of core competency (Education &amp; Programming, Ethics, Facilities &amp; Services, Financial &amp; Contract Management, Logistics, Personal &amp; Professional Development, Protocol, Technology, and Travel) to include new domains such as:</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Leadership</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Business Management</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Diversity, Equity, and Inclusion</a:t>
            </a:r>
          </a:p>
          <a:p>
            <a:pPr marL="0" marR="0" indent="0">
              <a:lnSpc>
                <a:spcPct val="100000"/>
              </a:lnSpc>
              <a:spcBef>
                <a:spcPts val="500"/>
              </a:spcBef>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Built upon the framework of core competencies, SGMP will launch micro-credentialing programs for each domain of core competency. </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Each certificate will have 3 levels: early, intermediate, and advanced.</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Each certificate program will include professional development opportunities/requirements from the LMS, chapter events, webinars, and the NEC. </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GIL will determine the syllabus and requirements for each certificate.</a:t>
            </a:r>
          </a:p>
          <a:p>
            <a:pPr marL="342900" marR="0" lvl="0" indent="-342900">
              <a:lnSpc>
                <a:spcPct val="100000"/>
              </a:lnSpc>
              <a:spcBef>
                <a:spcPts val="500"/>
              </a:spcBef>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GIL will recruit speakers/presenters/instructors to develop content for the LMS.</a:t>
            </a:r>
          </a:p>
          <a:p>
            <a:pPr marL="0" marR="0" indent="0">
              <a:lnSpc>
                <a:spcPct val="100000"/>
              </a:lnSpc>
              <a:spcBef>
                <a:spcPts val="500"/>
              </a:spcBef>
              <a:buNone/>
            </a:pPr>
            <a:r>
              <a:rPr lang="en-US" sz="1400" kern="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SGMP will recognize the GMS certificate as an official micro-credential. </a:t>
            </a:r>
          </a:p>
          <a:p>
            <a:pPr marL="0" indent="0">
              <a:lnSpc>
                <a:spcPct val="100000"/>
              </a:lnSpc>
              <a:buNone/>
            </a:pPr>
            <a:endParaRPr lang="en-US" sz="1400" dirty="0"/>
          </a:p>
        </p:txBody>
      </p:sp>
      <p:graphicFrame>
        <p:nvGraphicFramePr>
          <p:cNvPr id="4" name="Diagram 3">
            <a:extLst>
              <a:ext uri="{FF2B5EF4-FFF2-40B4-BE49-F238E27FC236}">
                <a16:creationId xmlns:a16="http://schemas.microsoft.com/office/drawing/2014/main" id="{66EB3401-E53A-10BD-B7F8-8F28DB5E5126}"/>
              </a:ext>
            </a:extLst>
          </p:cNvPr>
          <p:cNvGraphicFramePr/>
          <p:nvPr>
            <p:extLst>
              <p:ext uri="{D42A27DB-BD31-4B8C-83A1-F6EECF244321}">
                <p14:modId xmlns:p14="http://schemas.microsoft.com/office/powerpoint/2010/main" val="3005959720"/>
              </p:ext>
            </p:extLst>
          </p:nvPr>
        </p:nvGraphicFramePr>
        <p:xfrm>
          <a:off x="857982" y="1481720"/>
          <a:ext cx="3557589" cy="349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222FCDCB-B815-6195-2158-4E145B6B30BE}"/>
              </a:ext>
            </a:extLst>
          </p:cNvPr>
          <p:cNvSpPr/>
          <p:nvPr/>
        </p:nvSpPr>
        <p:spPr>
          <a:xfrm>
            <a:off x="876876" y="4452487"/>
            <a:ext cx="1007625" cy="519375"/>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kern="100" dirty="0">
                <a:solidFill>
                  <a:srgbClr val="808080"/>
                </a:solidFill>
                <a:effectLst/>
                <a:ea typeface="Calibri" panose="020F0502020204030204" pitchFamily="34" charset="0"/>
                <a:cs typeface="Times New Roman" panose="02020603050405020304" pitchFamily="18" charset="0"/>
              </a:rPr>
              <a:t>Leadership</a:t>
            </a:r>
            <a:endParaRPr lang="en-US" sz="1000" kern="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1068F89-8A29-CDEE-C8EF-201C15CE1079}"/>
              </a:ext>
            </a:extLst>
          </p:cNvPr>
          <p:cNvSpPr/>
          <p:nvPr/>
        </p:nvSpPr>
        <p:spPr>
          <a:xfrm>
            <a:off x="2125146" y="4455044"/>
            <a:ext cx="1005840" cy="521208"/>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200" kern="100" dirty="0">
                <a:solidFill>
                  <a:srgbClr val="808080"/>
                </a:solidFill>
                <a:effectLst/>
                <a:ea typeface="Calibri" panose="020F0502020204030204" pitchFamily="34" charset="0"/>
                <a:cs typeface="Times New Roman" panose="02020603050405020304" pitchFamily="18" charset="0"/>
              </a:rPr>
              <a:t>Business Management</a:t>
            </a:r>
            <a:endParaRPr lang="en-US" sz="1100" kern="100" dirty="0">
              <a:effectLst/>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9E2A349-DB78-30B8-74EF-665E9B54D9AE}"/>
              </a:ext>
            </a:extLst>
          </p:cNvPr>
          <p:cNvSpPr/>
          <p:nvPr/>
        </p:nvSpPr>
        <p:spPr>
          <a:xfrm>
            <a:off x="3371631" y="4452487"/>
            <a:ext cx="1005840" cy="521208"/>
          </a:xfrm>
          <a:prstGeom prst="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kern="100" dirty="0">
                <a:solidFill>
                  <a:srgbClr val="808080"/>
                </a:solidFill>
                <a:effectLst/>
                <a:ea typeface="Calibri" panose="020F0502020204030204" pitchFamily="34" charset="0"/>
                <a:cs typeface="Times New Roman" panose="02020603050405020304" pitchFamily="18" charset="0"/>
              </a:rPr>
              <a:t>Diversity, Equity, and Inclusion</a:t>
            </a:r>
            <a:endParaRPr lang="en-US" sz="1000" kern="100" dirty="0">
              <a:effectLst/>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89016E41-078A-166F-20A6-1463A840426E}"/>
              </a:ext>
            </a:extLst>
          </p:cNvPr>
          <p:cNvSpPr txBox="1">
            <a:spLocks/>
          </p:cNvSpPr>
          <p:nvPr/>
        </p:nvSpPr>
        <p:spPr>
          <a:xfrm>
            <a:off x="819883" y="1146164"/>
            <a:ext cx="3557588" cy="8217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a:lstStyle>
          <a:p>
            <a:pPr algn="ctr"/>
            <a:r>
              <a:rPr lang="en-US" dirty="0"/>
              <a:t>Core </a:t>
            </a:r>
          </a:p>
          <a:p>
            <a:pPr algn="ctr"/>
            <a:r>
              <a:rPr lang="en-US" dirty="0"/>
              <a:t>Competencies</a:t>
            </a:r>
          </a:p>
        </p:txBody>
      </p:sp>
    </p:spTree>
    <p:extLst>
      <p:ext uri="{BB962C8B-B14F-4D97-AF65-F5344CB8AC3E}">
        <p14:creationId xmlns:p14="http://schemas.microsoft.com/office/powerpoint/2010/main" val="333741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Chapter Capacity</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31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D8E95-EE23-4330-89D8-644EB4B8B512}"/>
              </a:ext>
            </a:extLst>
          </p:cNvPr>
          <p:cNvSpPr>
            <a:spLocks noGrp="1"/>
          </p:cNvSpPr>
          <p:nvPr>
            <p:ph type="title"/>
          </p:nvPr>
        </p:nvSpPr>
        <p:spPr>
          <a:xfrm>
            <a:off x="6579450" y="727627"/>
            <a:ext cx="4957553" cy="1645920"/>
          </a:xfrm>
        </p:spPr>
        <p:txBody>
          <a:bodyPr>
            <a:normAutofit/>
          </a:bodyPr>
          <a:lstStyle/>
          <a:p>
            <a:r>
              <a:rPr lang="en-US" dirty="0"/>
              <a:t>Speakers Bureau</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Microphone">
            <a:extLst>
              <a:ext uri="{FF2B5EF4-FFF2-40B4-BE49-F238E27FC236}">
                <a16:creationId xmlns:a16="http://schemas.microsoft.com/office/drawing/2014/main" id="{4A37AD42-307A-1155-037B-1E1BFA53F4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3F778FF8-E2E0-2288-26DB-49C9AFB92DEF}"/>
              </a:ext>
            </a:extLst>
          </p:cNvPr>
          <p:cNvSpPr>
            <a:spLocks noGrp="1"/>
          </p:cNvSpPr>
          <p:nvPr>
            <p:ph idx="1"/>
          </p:nvPr>
        </p:nvSpPr>
        <p:spPr>
          <a:xfrm>
            <a:off x="6579450" y="2538919"/>
            <a:ext cx="4957554" cy="3496120"/>
          </a:xfrm>
        </p:spPr>
        <p:txBody>
          <a:bodyPr>
            <a:normAutofit/>
          </a:bodyPr>
          <a:lstStyle/>
          <a:p>
            <a:pPr marL="0" marR="0" indent="0">
              <a:lnSpc>
                <a:spcPct val="100000"/>
              </a:lnSpc>
              <a:spcBef>
                <a:spcPts val="0"/>
              </a:spcBef>
              <a:spcAft>
                <a:spcPts val="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To simplify speaker booking for chapters, the LMS, webinars, and the NEC, SGMP will develop an online database of speakers searchable by: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Core Competency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Geography</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Price</a:t>
            </a:r>
          </a:p>
          <a:p>
            <a:pPr marR="0" lvl="0">
              <a:lnSpc>
                <a:spcPct val="100000"/>
              </a:lnSpc>
              <a:spcBef>
                <a:spcPts val="0"/>
              </a:spcBef>
              <a:spcAft>
                <a:spcPts val="1000"/>
              </a:spcAft>
              <a:buFont typeface="Wingdings" panose="05000000000000000000" pitchFamily="2" charset="2"/>
              <a:buChar char="ü"/>
            </a:pPr>
            <a:r>
              <a:rPr lang="en-US" kern="100" dirty="0">
                <a:effectLst/>
                <a:latin typeface="Calibri" panose="020F0502020204030204" pitchFamily="34" charset="0"/>
                <a:ea typeface="Calibri" panose="020F0502020204030204" pitchFamily="34" charset="0"/>
                <a:cs typeface="Times New Roman" panose="02020603050405020304" pitchFamily="18" charset="0"/>
              </a:rPr>
              <a:t>Recent SGMP engagements</a:t>
            </a:r>
          </a:p>
          <a:p>
            <a:pPr marL="0" marR="0" indent="0">
              <a:lnSpc>
                <a:spcPct val="100000"/>
              </a:lnSpc>
              <a:spcBef>
                <a:spcPts val="0"/>
              </a:spcBef>
              <a:spcAft>
                <a:spcPts val="10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By booking speakers vetted by SGMP, Chapters will be able to offer the highest quality educational programming at the chapter level. </a:t>
            </a:r>
          </a:p>
          <a:p>
            <a:pPr marL="0" indent="0">
              <a:lnSpc>
                <a:spcPct val="100000"/>
              </a:lnSpc>
              <a:buNone/>
            </a:pPr>
            <a:endParaRPr lang="en-US" dirty="0"/>
          </a:p>
        </p:txBody>
      </p:sp>
    </p:spTree>
    <p:extLst>
      <p:ext uri="{BB962C8B-B14F-4D97-AF65-F5344CB8AC3E}">
        <p14:creationId xmlns:p14="http://schemas.microsoft.com/office/powerpoint/2010/main" val="1646378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89A15-EA24-DD8F-FE0A-187E09B7CFAD}"/>
              </a:ext>
            </a:extLst>
          </p:cNvPr>
          <p:cNvSpPr>
            <a:spLocks noGrp="1"/>
          </p:cNvSpPr>
          <p:nvPr>
            <p:ph type="title"/>
          </p:nvPr>
        </p:nvSpPr>
        <p:spPr>
          <a:xfrm>
            <a:off x="6579450" y="727627"/>
            <a:ext cx="4957553" cy="1645920"/>
          </a:xfrm>
        </p:spPr>
        <p:txBody>
          <a:bodyPr>
            <a:normAutofit/>
          </a:bodyPr>
          <a:lstStyle/>
          <a:p>
            <a:r>
              <a:rPr lang="en-US" dirty="0"/>
              <a:t>Course in a Box</a:t>
            </a:r>
          </a:p>
        </p:txBody>
      </p:sp>
      <p:sp>
        <p:nvSpPr>
          <p:cNvPr id="14" name="Rectangle 1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5" name="Rectangle 1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16" name="Graphic 15" descr="Teacher">
            <a:extLst>
              <a:ext uri="{FF2B5EF4-FFF2-40B4-BE49-F238E27FC236}">
                <a16:creationId xmlns:a16="http://schemas.microsoft.com/office/drawing/2014/main" id="{9F8EB036-5AC6-4963-94BB-B8277F5B22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9E78D726-8C1C-456B-AC45-93516CEF994B}"/>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develop pre-planned educational programming, including course objectives, outlines, slides, and handouts for chapters to use as ready-to-present sessions at chapter events. These sessions will cover one or more core competencies.</a:t>
            </a:r>
          </a:p>
          <a:p>
            <a:pPr marL="0" indent="0">
              <a:buNone/>
            </a:pPr>
            <a:endParaRPr lang="en-US" dirty="0"/>
          </a:p>
        </p:txBody>
      </p:sp>
    </p:spTree>
    <p:extLst>
      <p:ext uri="{BB962C8B-B14F-4D97-AF65-F5344CB8AC3E}">
        <p14:creationId xmlns:p14="http://schemas.microsoft.com/office/powerpoint/2010/main" val="366634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E05D-D4BC-379C-B4C4-44A0F4152E6A}"/>
              </a:ext>
            </a:extLst>
          </p:cNvPr>
          <p:cNvSpPr>
            <a:spLocks noGrp="1"/>
          </p:cNvSpPr>
          <p:nvPr>
            <p:ph type="title"/>
          </p:nvPr>
        </p:nvSpPr>
        <p:spPr>
          <a:xfrm>
            <a:off x="6579450" y="727627"/>
            <a:ext cx="4957553" cy="1645920"/>
          </a:xfrm>
        </p:spPr>
        <p:txBody>
          <a:bodyPr>
            <a:normAutofit/>
          </a:bodyPr>
          <a:lstStyle/>
          <a:p>
            <a:r>
              <a:rPr lang="en-US" dirty="0"/>
              <a:t>Standard Education Calendar</a:t>
            </a:r>
          </a:p>
        </p:txBody>
      </p:sp>
      <p:sp>
        <p:nvSpPr>
          <p:cNvPr id="14" name="Rectangle 13">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5" name="Rectangle 1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16" name="Graphic 15" descr="Monthly calendar">
            <a:extLst>
              <a:ext uri="{FF2B5EF4-FFF2-40B4-BE49-F238E27FC236}">
                <a16:creationId xmlns:a16="http://schemas.microsoft.com/office/drawing/2014/main" id="{D0931E2B-C7EB-8DD1-0D5E-91C140FFF7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A57F1387-284F-1D68-488A-A4269C0FEB81}"/>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draft and promote a standard education calendar for FY24-25 for chapters to synchronize education efforts. The calendar will designate a different core competency for each month. Chapters can create their own programming or rely on other chapter efforts to offer programming to members.</a:t>
            </a:r>
          </a:p>
          <a:p>
            <a:pPr marL="0" indent="0">
              <a:buNone/>
            </a:pPr>
            <a:endParaRPr lang="en-US" dirty="0"/>
          </a:p>
        </p:txBody>
      </p:sp>
    </p:spTree>
    <p:extLst>
      <p:ext uri="{BB962C8B-B14F-4D97-AF65-F5344CB8AC3E}">
        <p14:creationId xmlns:p14="http://schemas.microsoft.com/office/powerpoint/2010/main" val="408167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10;&#10;Description automatically generated">
            <a:extLst>
              <a:ext uri="{FF2B5EF4-FFF2-40B4-BE49-F238E27FC236}">
                <a16:creationId xmlns:a16="http://schemas.microsoft.com/office/drawing/2014/main" id="{9D3CE819-BB80-959A-DEC4-6B5D0F7B72E7}"/>
              </a:ext>
            </a:extLst>
          </p:cNvPr>
          <p:cNvPicPr>
            <a:picLocks noChangeAspect="1"/>
          </p:cNvPicPr>
          <p:nvPr/>
        </p:nvPicPr>
        <p:blipFill rotWithShape="1">
          <a:blip r:embed="rId2">
            <a:extLst>
              <a:ext uri="{28A0092B-C50C-407E-A947-70E740481C1C}">
                <a14:useLocalDpi xmlns:a14="http://schemas.microsoft.com/office/drawing/2010/main" val="0"/>
              </a:ext>
            </a:extLst>
          </a:blip>
          <a:srcRect l="27533" r="2556"/>
          <a:stretch/>
        </p:blipFill>
        <p:spPr>
          <a:xfrm>
            <a:off x="20" y="10"/>
            <a:ext cx="6392647" cy="6857990"/>
          </a:xfrm>
          <a:prstGeom prst="rect">
            <a:avLst/>
          </a:prstGeom>
        </p:spPr>
      </p:pic>
      <p:sp>
        <p:nvSpPr>
          <p:cNvPr id="25" name="Rectangle 2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59C3F-4F7D-E332-5A90-261023D777BD}"/>
              </a:ext>
            </a:extLst>
          </p:cNvPr>
          <p:cNvSpPr>
            <a:spLocks noGrp="1"/>
          </p:cNvSpPr>
          <p:nvPr>
            <p:ph type="title"/>
          </p:nvPr>
        </p:nvSpPr>
        <p:spPr>
          <a:xfrm>
            <a:off x="7064082" y="642594"/>
            <a:ext cx="4472921" cy="1371600"/>
          </a:xfrm>
        </p:spPr>
        <p:txBody>
          <a:bodyPr>
            <a:normAutofit/>
          </a:bodyPr>
          <a:lstStyle/>
          <a:p>
            <a:r>
              <a:rPr lang="en-US" sz="4000"/>
              <a:t>About SGMP</a:t>
            </a:r>
          </a:p>
        </p:txBody>
      </p:sp>
      <p:sp>
        <p:nvSpPr>
          <p:cNvPr id="3" name="Content Placeholder 2">
            <a:extLst>
              <a:ext uri="{FF2B5EF4-FFF2-40B4-BE49-F238E27FC236}">
                <a16:creationId xmlns:a16="http://schemas.microsoft.com/office/drawing/2014/main" id="{00A0CF30-3687-D582-157D-763764B86CD9}"/>
              </a:ext>
            </a:extLst>
          </p:cNvPr>
          <p:cNvSpPr>
            <a:spLocks noGrp="1"/>
          </p:cNvSpPr>
          <p:nvPr>
            <p:ph idx="1"/>
          </p:nvPr>
        </p:nvSpPr>
        <p:spPr>
          <a:xfrm>
            <a:off x="7064082" y="1647825"/>
            <a:ext cx="4472922" cy="4686300"/>
          </a:xfrm>
        </p:spPr>
        <p:txBody>
          <a:bodyPr>
            <a:normAutofit lnSpcReduction="10000"/>
          </a:bodyPr>
          <a:lstStyle/>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Society of Government Meeting Professionals (SGMP) was founded in 1981 and is the only national organization in the United States dedicated exclusively to individuals who plan and execute government meetings.  We deliver our membership value of education, resources and networking to nearly 1,500 members in 18 chapters and 3 satellite chapters across the country.  Our National Education Conference and Expo is held annually, and we offer Certified Government Meeting Professional (CGMP) certification to planners and suppliers who demonstrate their expertise with the rules and regulations of running high impact, ethical government meetings.</a:t>
            </a:r>
          </a:p>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The mission of SGMP is to enhance and promote the expertise of government meeting professionals; and to improve the quality and increase the cost effectiveness of government meetings by:</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Improving communications, understanding, and cooperation between meeting planners and suppliers through periodic meetings;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Expanding the knowledge and abilities of meeting planners and suppliers by conducting formal educational programs;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Aiding planners in locating and evaluating meetings facilities and support services;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Researching, analyzing and translating regulatory and legislative issues and policies which affect government meetings;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Influencing in decision-making that directly or indirectly impacts the scope of operations of the meeting planners;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Maintaining liaison activities with other professional meeting planner and supplier groups; and,</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Providing guidance and advice to meeting planners on all phases of planning, executing, and evaluating government meetings</a:t>
            </a:r>
          </a:p>
          <a:p>
            <a:pPr marL="0" marR="0" indent="0">
              <a:lnSpc>
                <a:spcPct val="100000"/>
              </a:lnSpc>
              <a:spcBef>
                <a:spcPts val="0"/>
              </a:spcBef>
              <a:spcAft>
                <a:spcPts val="800"/>
              </a:spcAft>
              <a:buNone/>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We expand our members' expertise by delivering our membership value of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resources</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networking</a:t>
            </a: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 through 18 chapters and 3 satellite chapters.</a:t>
            </a:r>
          </a:p>
          <a:p>
            <a:pPr marL="0" indent="0">
              <a:lnSpc>
                <a:spcPct val="100000"/>
              </a:lnSpc>
              <a:buNone/>
            </a:pPr>
            <a:endParaRPr lang="en-US" sz="1000" dirty="0"/>
          </a:p>
        </p:txBody>
      </p:sp>
    </p:spTree>
    <p:extLst>
      <p:ext uri="{BB962C8B-B14F-4D97-AF65-F5344CB8AC3E}">
        <p14:creationId xmlns:p14="http://schemas.microsoft.com/office/powerpoint/2010/main" val="277738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B3C5-0711-2DF6-DEDA-D0FFA5D44DCA}"/>
              </a:ext>
            </a:extLst>
          </p:cNvPr>
          <p:cNvSpPr>
            <a:spLocks noGrp="1"/>
          </p:cNvSpPr>
          <p:nvPr>
            <p:ph type="title"/>
          </p:nvPr>
        </p:nvSpPr>
        <p:spPr>
          <a:xfrm>
            <a:off x="6579450" y="727627"/>
            <a:ext cx="4957553" cy="1645920"/>
          </a:xfrm>
        </p:spPr>
        <p:txBody>
          <a:bodyPr>
            <a:normAutofit/>
          </a:bodyPr>
          <a:lstStyle/>
          <a:p>
            <a:r>
              <a:rPr lang="en-US" dirty="0"/>
              <a:t>Tools &amp; Resources</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Zoom In">
            <a:extLst>
              <a:ext uri="{FF2B5EF4-FFF2-40B4-BE49-F238E27FC236}">
                <a16:creationId xmlns:a16="http://schemas.microsoft.com/office/drawing/2014/main" id="{E9C29AF7-87D6-D9DB-72A2-57FBCFA6D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C4B4FA75-97F1-FB1E-F04D-F6022A99D47D}"/>
              </a:ext>
            </a:extLst>
          </p:cNvPr>
          <p:cNvSpPr>
            <a:spLocks noGrp="1"/>
          </p:cNvSpPr>
          <p:nvPr>
            <p:ph idx="1"/>
          </p:nvPr>
        </p:nvSpPr>
        <p:spPr>
          <a:xfrm>
            <a:off x="6579450" y="2538919"/>
            <a:ext cx="4957554" cy="3496120"/>
          </a:xfrm>
        </p:spPr>
        <p:txBody>
          <a:bodyPr>
            <a:normAutofit/>
          </a:bodyPr>
          <a:lstStyle/>
          <a:p>
            <a:pPr marL="0" indent="0">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SGMP will make its Zoom webinar platform and LMS available to chapters to present chapter-level webinars. Additional tools and technologies will be made available to chapters upon request.</a:t>
            </a:r>
          </a:p>
          <a:p>
            <a:pPr marL="0" indent="0">
              <a:buNone/>
            </a:pPr>
            <a:endParaRPr lang="en-US" dirty="0"/>
          </a:p>
        </p:txBody>
      </p:sp>
    </p:spTree>
    <p:extLst>
      <p:ext uri="{BB962C8B-B14F-4D97-AF65-F5344CB8AC3E}">
        <p14:creationId xmlns:p14="http://schemas.microsoft.com/office/powerpoint/2010/main" val="120597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5089-A9F8-C417-BC8B-1B7617B18A76}"/>
              </a:ext>
            </a:extLst>
          </p:cNvPr>
          <p:cNvSpPr>
            <a:spLocks noGrp="1"/>
          </p:cNvSpPr>
          <p:nvPr>
            <p:ph type="title"/>
          </p:nvPr>
        </p:nvSpPr>
        <p:spPr>
          <a:xfrm>
            <a:off x="6579450" y="727627"/>
            <a:ext cx="4957553" cy="1645920"/>
          </a:xfrm>
        </p:spPr>
        <p:txBody>
          <a:bodyPr>
            <a:normAutofit/>
          </a:bodyPr>
          <a:lstStyle/>
          <a:p>
            <a:r>
              <a:rPr lang="en-US" dirty="0"/>
              <a:t>Speaker Funding</a:t>
            </a:r>
          </a:p>
        </p:txBody>
      </p:sp>
      <p:sp>
        <p:nvSpPr>
          <p:cNvPr id="10" name="Rectangle 9">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txBody>
          <a:bodyPr/>
          <a:lstStyle/>
          <a:p>
            <a:endParaRPr lang="en-US"/>
          </a:p>
        </p:txBody>
      </p:sp>
      <p:sp>
        <p:nvSpPr>
          <p:cNvPr id="12" name="Rectangle 11">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txBody>
          <a:bodyPr/>
          <a:lstStyle/>
          <a:p>
            <a:endParaRPr lang="en-US"/>
          </a:p>
        </p:txBody>
      </p:sp>
      <p:pic>
        <p:nvPicPr>
          <p:cNvPr id="7" name="Graphic 6" descr="Lecturer">
            <a:extLst>
              <a:ext uri="{FF2B5EF4-FFF2-40B4-BE49-F238E27FC236}">
                <a16:creationId xmlns:a16="http://schemas.microsoft.com/office/drawing/2014/main" id="{CA3BCD98-6C82-F099-41AF-5569F5728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4414438" cy="4414438"/>
          </a:xfrm>
          <a:prstGeom prst="rect">
            <a:avLst/>
          </a:prstGeom>
        </p:spPr>
      </p:pic>
      <p:sp>
        <p:nvSpPr>
          <p:cNvPr id="3" name="Content Placeholder 2">
            <a:extLst>
              <a:ext uri="{FF2B5EF4-FFF2-40B4-BE49-F238E27FC236}">
                <a16:creationId xmlns:a16="http://schemas.microsoft.com/office/drawing/2014/main" id="{DB5A2B74-36A2-DAC8-6434-E50C243E5E70}"/>
              </a:ext>
            </a:extLst>
          </p:cNvPr>
          <p:cNvSpPr>
            <a:spLocks noGrp="1"/>
          </p:cNvSpPr>
          <p:nvPr>
            <p:ph idx="1"/>
          </p:nvPr>
        </p:nvSpPr>
        <p:spPr>
          <a:xfrm>
            <a:off x="6579450" y="2538919"/>
            <a:ext cx="4957554" cy="3496120"/>
          </a:xfrm>
        </p:spPr>
        <p:txBody>
          <a:bodyPr>
            <a:normAutofit/>
          </a:bodyPr>
          <a:lstStyle/>
          <a:p>
            <a:pPr marL="0" indent="0">
              <a:buNone/>
            </a:pPr>
            <a:r>
              <a:rPr lang="en-US" dirty="0"/>
              <a:t>SGMP </a:t>
            </a:r>
            <a:r>
              <a:rPr lang="en-US" kern="100" dirty="0">
                <a:effectLst/>
                <a:latin typeface="Calibri" panose="020F0502020204030204" pitchFamily="34" charset="0"/>
                <a:ea typeface="Calibri" panose="020F0502020204030204" pitchFamily="34" charset="0"/>
                <a:cs typeface="Times New Roman" panose="02020603050405020304" pitchFamily="18" charset="0"/>
              </a:rPr>
              <a:t>will budget additional funding for chapters to recruit high-quality speakers. Chapters will be eligible to apply for funding once each fiscal year to secure a speaker for a chapter programming event. </a:t>
            </a:r>
          </a:p>
          <a:p>
            <a:pPr marL="0" indent="0">
              <a:buNone/>
            </a:pPr>
            <a:endParaRPr lang="en-US" dirty="0"/>
          </a:p>
        </p:txBody>
      </p:sp>
    </p:spTree>
    <p:extLst>
      <p:ext uri="{BB962C8B-B14F-4D97-AF65-F5344CB8AC3E}">
        <p14:creationId xmlns:p14="http://schemas.microsoft.com/office/powerpoint/2010/main" val="2902854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Other Initiatives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31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25E48C83-4D93-670B-BAA1-126366C737F3}"/>
              </a:ext>
            </a:extLst>
          </p:cNvPr>
          <p:cNvSpPr>
            <a:spLocks noGrp="1"/>
          </p:cNvSpPr>
          <p:nvPr>
            <p:ph type="title"/>
          </p:nvPr>
        </p:nvSpPr>
        <p:spPr>
          <a:xfrm>
            <a:off x="573409" y="559477"/>
            <a:ext cx="3765200" cy="5709931"/>
          </a:xfrm>
        </p:spPr>
        <p:txBody>
          <a:bodyPr>
            <a:normAutofit/>
          </a:bodyPr>
          <a:lstStyle/>
          <a:p>
            <a:pPr algn="ctr"/>
            <a:r>
              <a:rPr lang="en-US" dirty="0"/>
              <a:t>Mentoring</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98F04B24-054D-6B6D-93D5-6377BE569774}"/>
              </a:ext>
            </a:extLst>
          </p:cNvPr>
          <p:cNvGraphicFramePr>
            <a:graphicFrameLocks noGrp="1"/>
          </p:cNvGraphicFramePr>
          <p:nvPr>
            <p:ph idx="1"/>
            <p:extLst>
              <p:ext uri="{D42A27DB-BD31-4B8C-83A1-F6EECF244321}">
                <p14:modId xmlns:p14="http://schemas.microsoft.com/office/powerpoint/2010/main" val="1182636584"/>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80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839BDD0-353F-9910-CB02-296E74B03624}"/>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Leadership &amp; Career Training</a:t>
            </a:r>
          </a:p>
        </p:txBody>
      </p:sp>
      <p:sp>
        <p:nvSpPr>
          <p:cNvPr id="3" name="Content Placeholder 2">
            <a:extLst>
              <a:ext uri="{FF2B5EF4-FFF2-40B4-BE49-F238E27FC236}">
                <a16:creationId xmlns:a16="http://schemas.microsoft.com/office/drawing/2014/main" id="{9341C7AB-2D7A-FA61-ACD4-30C5597B0E1D}"/>
              </a:ext>
            </a:extLst>
          </p:cNvPr>
          <p:cNvSpPr>
            <a:spLocks noGrp="1"/>
          </p:cNvSpPr>
          <p:nvPr>
            <p:ph idx="1"/>
          </p:nvPr>
        </p:nvSpPr>
        <p:spPr>
          <a:xfrm>
            <a:off x="5478124" y="559477"/>
            <a:ext cx="5647076" cy="5475563"/>
          </a:xfrm>
        </p:spPr>
        <p:txBody>
          <a:bodyPr anchor="ctr">
            <a:normAutofit/>
          </a:bodyPr>
          <a:lstStyle/>
          <a:p>
            <a:pPr marL="0" indent="0">
              <a:buNone/>
            </a:pPr>
            <a:r>
              <a:rPr lang="en-US" sz="2000" dirty="0"/>
              <a:t>To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benefit SGMP’s advanced and mid-career professionals, SGMP will develop a leadership &amp; career training program. Sessions will be available on the LMS, at the NEC, via webinar, and at the re-launched CGMP Congress. SGMP will partner with external organizations to offer business, management, and career training opportunities. </a:t>
            </a:r>
          </a:p>
          <a:p>
            <a:pPr marL="0" indent="0">
              <a:buNone/>
            </a:pPr>
            <a:endParaRPr lang="en-US" sz="2000" dirty="0"/>
          </a:p>
        </p:txBody>
      </p:sp>
    </p:spTree>
    <p:extLst>
      <p:ext uri="{BB962C8B-B14F-4D97-AF65-F5344CB8AC3E}">
        <p14:creationId xmlns:p14="http://schemas.microsoft.com/office/powerpoint/2010/main" val="3213884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0DCF34BC-7907-9D30-A727-996664452206}"/>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Interactive Sessions</a:t>
            </a:r>
          </a:p>
        </p:txBody>
      </p:sp>
      <p:sp>
        <p:nvSpPr>
          <p:cNvPr id="3" name="Content Placeholder 2">
            <a:extLst>
              <a:ext uri="{FF2B5EF4-FFF2-40B4-BE49-F238E27FC236}">
                <a16:creationId xmlns:a16="http://schemas.microsoft.com/office/drawing/2014/main" id="{45185203-A047-DB79-0EC1-AC2BD38CBF3E}"/>
              </a:ext>
            </a:extLst>
          </p:cNvPr>
          <p:cNvSpPr>
            <a:spLocks noGrp="1"/>
          </p:cNvSpPr>
          <p:nvPr>
            <p:ph idx="1"/>
          </p:nvPr>
        </p:nvSpPr>
        <p:spPr>
          <a:xfrm>
            <a:off x="5478124" y="559477"/>
            <a:ext cx="5647076" cy="5475563"/>
          </a:xfrm>
        </p:spPr>
        <p:txBody>
          <a:bodyPr anchor="ct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SGMP will leverage the power of in-person training to offer hands-on, interactive sessions at the NEC. SGMP will pilot this program at the 2024 NEC. Training sessions will allow attendees to benefit from interactive sessions in content areas such as finance &amp; contract management, logistics, facilities &amp; services, and other areas of core competency.</a:t>
            </a:r>
            <a:endParaRPr lang="en-US" sz="2000" dirty="0"/>
          </a:p>
        </p:txBody>
      </p:sp>
    </p:spTree>
    <p:extLst>
      <p:ext uri="{BB962C8B-B14F-4D97-AF65-F5344CB8AC3E}">
        <p14:creationId xmlns:p14="http://schemas.microsoft.com/office/powerpoint/2010/main" val="1817374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Supplier-Focused Initiatives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209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0021465F-FD59-19D3-4585-825017033BB5}"/>
              </a:ext>
            </a:extLst>
          </p:cNvPr>
          <p:cNvSpPr>
            <a:spLocks noGrp="1"/>
          </p:cNvSpPr>
          <p:nvPr>
            <p:ph type="title"/>
          </p:nvPr>
        </p:nvSpPr>
        <p:spPr>
          <a:xfrm>
            <a:off x="573409" y="559477"/>
            <a:ext cx="3765200" cy="5709931"/>
          </a:xfrm>
        </p:spPr>
        <p:txBody>
          <a:bodyPr>
            <a:normAutofit/>
          </a:bodyPr>
          <a:lstStyle/>
          <a:p>
            <a:pPr algn="ctr"/>
            <a:r>
              <a:rPr lang="en-US" dirty="0"/>
              <a:t>Supplier Initiatives</a:t>
            </a:r>
            <a:endParaRPr lang="en-US"/>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97860EEB-41E2-09EF-2A78-7E6D5DD4F033}"/>
              </a:ext>
            </a:extLst>
          </p:cNvPr>
          <p:cNvGraphicFramePr>
            <a:graphicFrameLocks noGrp="1"/>
          </p:cNvGraphicFramePr>
          <p:nvPr>
            <p:ph idx="1"/>
            <p:extLst>
              <p:ext uri="{D42A27DB-BD31-4B8C-83A1-F6EECF244321}">
                <p14:modId xmlns:p14="http://schemas.microsoft.com/office/powerpoint/2010/main" val="346672591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270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1" name="Rectangle 30">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2" name="Rectangle 31">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3" name="Group 32">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6" name="Rectangle 3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strategic plan&#10;&#10;Description automatically generated">
            <a:extLst>
              <a:ext uri="{FF2B5EF4-FFF2-40B4-BE49-F238E27FC236}">
                <a16:creationId xmlns:a16="http://schemas.microsoft.com/office/drawing/2014/main" id="{0F8ED8AD-E7F1-F216-E99B-AF89C2EB1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325" y="645106"/>
            <a:ext cx="8908343" cy="3229275"/>
          </a:xfrm>
          <a:prstGeom prst="rect">
            <a:avLst/>
          </a:prstGeom>
        </p:spPr>
      </p:pic>
      <p:sp>
        <p:nvSpPr>
          <p:cNvPr id="27" name="Rectangle 26">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9" name="Rectangle 28">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chemeClr val="bg1"/>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616EB074-32FE-765E-CD6B-F97E9F8B5B93}"/>
              </a:ext>
            </a:extLst>
          </p:cNvPr>
          <p:cNvSpPr>
            <a:spLocks noGrp="1"/>
          </p:cNvSpPr>
          <p:nvPr>
            <p:ph type="title"/>
          </p:nvPr>
        </p:nvSpPr>
        <p:spPr>
          <a:xfrm>
            <a:off x="925032" y="4519486"/>
            <a:ext cx="10366743" cy="1054907"/>
          </a:xfrm>
        </p:spPr>
        <p:txBody>
          <a:bodyPr vert="horz" lIns="91440" tIns="45720" rIns="91440" bIns="45720" rtlCol="0" anchor="ctr">
            <a:normAutofit/>
          </a:bodyPr>
          <a:lstStyle/>
          <a:p>
            <a:pPr algn="ctr">
              <a:lnSpc>
                <a:spcPct val="83000"/>
              </a:lnSpc>
            </a:pPr>
            <a:r>
              <a:rPr lang="en-US" cap="all" spc="-100">
                <a:solidFill>
                  <a:schemeClr val="bg1"/>
                </a:solidFill>
              </a:rPr>
              <a:t>Timeline</a:t>
            </a:r>
          </a:p>
        </p:txBody>
      </p:sp>
    </p:spTree>
    <p:extLst>
      <p:ext uri="{BB962C8B-B14F-4D97-AF65-F5344CB8AC3E}">
        <p14:creationId xmlns:p14="http://schemas.microsoft.com/office/powerpoint/2010/main" val="4056543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1" name="Rectangle 40">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3" name="Rectangle 42">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5" name="Group 44">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54" name="Rectangle 53">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sz="5800">
                <a:solidFill>
                  <a:schemeClr val="tx1"/>
                </a:solidFill>
              </a:rPr>
              <a:t>Communications &amp; Metrics</a:t>
            </a:r>
          </a:p>
        </p:txBody>
      </p:sp>
      <p:cxnSp>
        <p:nvCxnSpPr>
          <p:cNvPr id="56" name="Straight Connector 55">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00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9FC522F-4786-52F5-9098-CC24D5F8EBE4}"/>
              </a:ext>
            </a:extLst>
          </p:cNvPr>
          <p:cNvPicPr>
            <a:picLocks noChangeAspect="1"/>
          </p:cNvPicPr>
          <p:nvPr/>
        </p:nvPicPr>
        <p:blipFill>
          <a:blip r:embed="rId2">
            <a:extLst>
              <a:ext uri="{28A0092B-C50C-407E-A947-70E740481C1C}">
                <a14:useLocalDpi xmlns:a14="http://schemas.microsoft.com/office/drawing/2010/main" val="0"/>
              </a:ext>
            </a:extLst>
          </a:blip>
          <a:srcRect l="3047" r="3047"/>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1CFD8-6E17-2247-305A-8E82B3965D24}"/>
              </a:ext>
            </a:extLst>
          </p:cNvPr>
          <p:cNvSpPr>
            <a:spLocks noGrp="1"/>
          </p:cNvSpPr>
          <p:nvPr>
            <p:ph type="title"/>
          </p:nvPr>
        </p:nvSpPr>
        <p:spPr>
          <a:xfrm>
            <a:off x="7064082" y="642594"/>
            <a:ext cx="4472921" cy="1371600"/>
          </a:xfrm>
        </p:spPr>
        <p:txBody>
          <a:bodyPr>
            <a:normAutofit/>
          </a:bodyPr>
          <a:lstStyle/>
          <a:p>
            <a:r>
              <a:rPr lang="en-US" sz="4000"/>
              <a:t>Initiating Factors</a:t>
            </a:r>
          </a:p>
        </p:txBody>
      </p:sp>
      <p:sp>
        <p:nvSpPr>
          <p:cNvPr id="3" name="Content Placeholder 2">
            <a:extLst>
              <a:ext uri="{FF2B5EF4-FFF2-40B4-BE49-F238E27FC236}">
                <a16:creationId xmlns:a16="http://schemas.microsoft.com/office/drawing/2014/main" id="{9A35DC3B-AB9C-4C3B-D802-058FB29E1FDE}"/>
              </a:ext>
            </a:extLst>
          </p:cNvPr>
          <p:cNvSpPr>
            <a:spLocks noGrp="1"/>
          </p:cNvSpPr>
          <p:nvPr>
            <p:ph idx="1"/>
          </p:nvPr>
        </p:nvSpPr>
        <p:spPr>
          <a:xfrm>
            <a:off x="7064082" y="2103120"/>
            <a:ext cx="4472922" cy="3931920"/>
          </a:xfrm>
        </p:spPr>
        <p:txBody>
          <a:bodyPr>
            <a:normAutofit/>
          </a:bodyPr>
          <a:lstStyle/>
          <a:p>
            <a:pPr marL="0" indent="0">
              <a:buNone/>
            </a:pPr>
            <a:r>
              <a:rPr lang="en-US" kern="100">
                <a:effectLst/>
                <a:latin typeface="Calibri" panose="020F0502020204030204" pitchFamily="34" charset="0"/>
                <a:ea typeface="Calibri" panose="020F0502020204030204" pitchFamily="34" charset="0"/>
                <a:cs typeface="Times New Roman" panose="02020603050405020304" pitchFamily="18" charset="0"/>
              </a:rPr>
              <a:t>The mean length of membership is 5.97 years, the median length of membership is 3.00 years, and the mode is 1.05 years. While SGMP has made significant efforts to recruit and retain members, efforts at member retention have not been sufficient to effect member retention and overall net membership growth. </a:t>
            </a:r>
          </a:p>
          <a:p>
            <a:pPr marL="0" indent="0">
              <a:buNone/>
            </a:pPr>
            <a:r>
              <a:rPr lang="en-US" b="1" kern="100">
                <a:effectLst/>
                <a:latin typeface="Calibri" panose="020F0502020204030204" pitchFamily="34" charset="0"/>
                <a:ea typeface="Calibri" panose="020F0502020204030204" pitchFamily="34" charset="0"/>
                <a:cs typeface="Times New Roman" panose="02020603050405020304" pitchFamily="18" charset="0"/>
              </a:rPr>
              <a:t>This strategic plan aims to promote improved member retention to build SGMP membership and increase member satisfaction.</a:t>
            </a:r>
            <a:r>
              <a:rPr lang="en-US" kern="10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224847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FACB20AA-855F-64F1-CE19-0C303E4157AE}"/>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Internal Stakeholders</a:t>
            </a:r>
          </a:p>
        </p:txBody>
      </p:sp>
      <p:sp>
        <p:nvSpPr>
          <p:cNvPr id="3" name="Content Placeholder 2">
            <a:extLst>
              <a:ext uri="{FF2B5EF4-FFF2-40B4-BE49-F238E27FC236}">
                <a16:creationId xmlns:a16="http://schemas.microsoft.com/office/drawing/2014/main" id="{78C01587-82E0-9ED0-DE33-089D5E60A75C}"/>
              </a:ext>
            </a:extLst>
          </p:cNvPr>
          <p:cNvSpPr>
            <a:spLocks noGrp="1"/>
          </p:cNvSpPr>
          <p:nvPr>
            <p:ph idx="1"/>
          </p:nvPr>
        </p:nvSpPr>
        <p:spPr>
          <a:xfrm>
            <a:off x="5478124" y="559477"/>
            <a:ext cx="5647076" cy="5475563"/>
          </a:xfrm>
        </p:spPr>
        <p:txBody>
          <a:bodyPr anchor="ctr">
            <a:normAutofit/>
          </a:bodyPr>
          <a:lstStyle/>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Chapter Leadership &amp; Gilmer Trustees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SGMP will ensure all SGMP leaders are apprised of all strategic initiatives, the timeline of each initiative, the benefits of each initiative, and the role of SGMP leadership in each initiative by communicating the strategic plan through the following channels: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Joint Leadership Meeting</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President’s Calls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Email</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Chapter Toolkit</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Web-based presentation(s)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Liaisons</a:t>
            </a:r>
          </a:p>
          <a:p>
            <a:pPr lvl="1">
              <a:lnSpc>
                <a:spcPct val="100000"/>
              </a:lnSpc>
              <a:spcBef>
                <a:spcPts val="0"/>
              </a:spcBef>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Flyers and other materials</a:t>
            </a:r>
          </a:p>
          <a:p>
            <a:pPr lvl="1">
              <a:lnSpc>
                <a:spcPct val="100000"/>
              </a:lnSpc>
              <a:spcBef>
                <a:spcPts val="0"/>
              </a:spcBef>
              <a:spcAft>
                <a:spcPts val="800"/>
              </a:spcAft>
              <a:buFont typeface="Wingdings" panose="05000000000000000000" pitchFamily="2" charset="2"/>
              <a:buChar char="ü"/>
              <a:tabLst>
                <a:tab pos="457200" algn="l"/>
              </a:tabLs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Ongoing updates</a:t>
            </a:r>
          </a:p>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Members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SGMP will update our membership on the strategic plan via a coordinated communications initiative via the SGMP Link, Social Media, the SGMP website, and Government Connections Magazine. </a:t>
            </a:r>
          </a:p>
          <a:p>
            <a:pPr marL="0" marR="0" indent="0">
              <a:lnSpc>
                <a:spcPct val="100000"/>
              </a:lnSpc>
              <a:spcBef>
                <a:spcPts val="0"/>
              </a:spcBef>
              <a:spcAft>
                <a:spcPts val="800"/>
              </a:spcAft>
              <a:buNone/>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CGMP Students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The SGMP Education Director will ensure that all CGMP students are aware of the myriad benefits of SGMP membership and available learning paths to SGMP members. </a:t>
            </a:r>
          </a:p>
          <a:p>
            <a:pPr marL="0" indent="0">
              <a:lnSpc>
                <a:spcPct val="100000"/>
              </a:lnSpc>
              <a:buNone/>
            </a:pPr>
            <a:endParaRPr lang="en-US" sz="1600" dirty="0"/>
          </a:p>
        </p:txBody>
      </p:sp>
    </p:spTree>
    <p:extLst>
      <p:ext uri="{BB962C8B-B14F-4D97-AF65-F5344CB8AC3E}">
        <p14:creationId xmlns:p14="http://schemas.microsoft.com/office/powerpoint/2010/main" val="659700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D04E384-2770-5FF0-5139-957F0D8D2C76}"/>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External Stakeholders</a:t>
            </a:r>
          </a:p>
        </p:txBody>
      </p:sp>
      <p:sp>
        <p:nvSpPr>
          <p:cNvPr id="3" name="Content Placeholder 2">
            <a:extLst>
              <a:ext uri="{FF2B5EF4-FFF2-40B4-BE49-F238E27FC236}">
                <a16:creationId xmlns:a16="http://schemas.microsoft.com/office/drawing/2014/main" id="{0191AFA5-D380-AA48-F941-33763F7E3F18}"/>
              </a:ext>
            </a:extLst>
          </p:cNvPr>
          <p:cNvSpPr>
            <a:spLocks noGrp="1"/>
          </p:cNvSpPr>
          <p:nvPr>
            <p:ph idx="1"/>
          </p:nvPr>
        </p:nvSpPr>
        <p:spPr>
          <a:xfrm>
            <a:off x="5478124" y="559477"/>
            <a:ext cx="5647076" cy="5475563"/>
          </a:xfrm>
        </p:spPr>
        <p:txBody>
          <a:bodyPr anchor="ctr">
            <a:normAutofit/>
          </a:bodyPr>
          <a:lstStyle/>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Former Members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staff will communicate new available professional development opportunities and resources available to SGMP members to promote member recapture.</a:t>
            </a:r>
          </a:p>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SGMP Prospective Members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will place advertising and write articles for placement in strategic publications (Rob Coffman to advise) to gain exposure to unaware prospective members. </a:t>
            </a:r>
          </a:p>
          <a:p>
            <a:pPr marL="0" marR="0" indent="0">
              <a:spcBef>
                <a:spcPts val="0"/>
              </a:spcBef>
              <a:spcAft>
                <a:spcPts val="800"/>
              </a:spcAft>
              <a:buNone/>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Partner Organizations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 SGMP will exhibit, speak, and co-locate programs and resources at partner organization events. SGMP will offer exhibit table swap with partner organizations. SGMP will develop materials for members to share at events they attend. </a:t>
            </a:r>
          </a:p>
          <a:p>
            <a:pPr marL="0" indent="0">
              <a:buNone/>
            </a:pPr>
            <a:endParaRPr lang="en-US" sz="2000" dirty="0"/>
          </a:p>
        </p:txBody>
      </p:sp>
    </p:spTree>
    <p:extLst>
      <p:ext uri="{BB962C8B-B14F-4D97-AF65-F5344CB8AC3E}">
        <p14:creationId xmlns:p14="http://schemas.microsoft.com/office/powerpoint/2010/main" val="3474463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52C4C9EF-D2C5-3434-8578-63225FDEE1E4}"/>
              </a:ext>
            </a:extLst>
          </p:cNvPr>
          <p:cNvPicPr>
            <a:picLocks noChangeAspect="1"/>
          </p:cNvPicPr>
          <p:nvPr/>
        </p:nvPicPr>
        <p:blipFill rotWithShape="1">
          <a:blip r:embed="rId2"/>
          <a:srcRect l="26514" r="11264"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7093E-E652-3D0E-1D56-7B1FC0B20D4C}"/>
              </a:ext>
            </a:extLst>
          </p:cNvPr>
          <p:cNvSpPr>
            <a:spLocks noGrp="1"/>
          </p:cNvSpPr>
          <p:nvPr>
            <p:ph type="title"/>
          </p:nvPr>
        </p:nvSpPr>
        <p:spPr>
          <a:xfrm>
            <a:off x="7064082" y="642594"/>
            <a:ext cx="4472921" cy="1371600"/>
          </a:xfrm>
        </p:spPr>
        <p:txBody>
          <a:bodyPr>
            <a:normAutofit/>
          </a:bodyPr>
          <a:lstStyle/>
          <a:p>
            <a:r>
              <a:rPr lang="en-US" sz="4000"/>
              <a:t>Measuring Success</a:t>
            </a:r>
          </a:p>
        </p:txBody>
      </p:sp>
      <p:sp>
        <p:nvSpPr>
          <p:cNvPr id="3" name="Content Placeholder 2">
            <a:extLst>
              <a:ext uri="{FF2B5EF4-FFF2-40B4-BE49-F238E27FC236}">
                <a16:creationId xmlns:a16="http://schemas.microsoft.com/office/drawing/2014/main" id="{CC832FCE-2B00-AD64-6AA8-F98DB7E0348B}"/>
              </a:ext>
            </a:extLst>
          </p:cNvPr>
          <p:cNvSpPr>
            <a:spLocks noGrp="1"/>
          </p:cNvSpPr>
          <p:nvPr>
            <p:ph idx="1"/>
          </p:nvPr>
        </p:nvSpPr>
        <p:spPr>
          <a:xfrm>
            <a:off x="7064082" y="2103120"/>
            <a:ext cx="4472922" cy="3931920"/>
          </a:xfrm>
        </p:spPr>
        <p:txBody>
          <a:bodyPr>
            <a:normAutofit/>
          </a:bodyPr>
          <a:lstStyle/>
          <a:p>
            <a:pPr marL="0" marR="0">
              <a:spcBef>
                <a:spcPts val="0"/>
              </a:spcBef>
              <a:spcAft>
                <a:spcPts val="800"/>
              </a:spcAft>
            </a:pPr>
            <a:r>
              <a:rPr lang="en-US" kern="100">
                <a:effectLst/>
                <a:latin typeface="Calibri" panose="020F0502020204030204" pitchFamily="34" charset="0"/>
                <a:ea typeface="Calibri" panose="020F0502020204030204" pitchFamily="34" charset="0"/>
                <a:cs typeface="Times New Roman" panose="02020603050405020304" pitchFamily="18" charset="0"/>
              </a:rPr>
              <a:t>SGMP will evaluate the effectiveness of this strategic plan by examining member retention data over the next 1-5 years. Broadly, SGMP’s goals are to:</a:t>
            </a:r>
          </a:p>
          <a:p>
            <a:pPr marL="342900" marR="0" lvl="0" indent="-342900">
              <a:spcBef>
                <a:spcPts val="0"/>
              </a:spcBef>
              <a:spcAft>
                <a:spcPts val="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Reduce attrition by 25%</a:t>
            </a:r>
          </a:p>
          <a:p>
            <a:pPr marL="342900" marR="0" lvl="0" indent="-342900">
              <a:spcBef>
                <a:spcPts val="0"/>
              </a:spcBef>
              <a:spcAft>
                <a:spcPts val="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Increase member retention by 8%</a:t>
            </a:r>
          </a:p>
          <a:p>
            <a:pPr marL="342900" marR="0" lvl="0" indent="-342900">
              <a:spcBef>
                <a:spcPts val="0"/>
              </a:spcBef>
              <a:spcAft>
                <a:spcPts val="800"/>
              </a:spcAft>
              <a:buFont typeface="Arial" panose="020B0604020202020204" pitchFamily="34" charset="0"/>
              <a:buChar char="•"/>
              <a:tabLst>
                <a:tab pos="457200" algn="l"/>
              </a:tabLst>
            </a:pPr>
            <a:r>
              <a:rPr lang="en-US" kern="100">
                <a:effectLst/>
                <a:latin typeface="Calibri" panose="020F0502020204030204" pitchFamily="34" charset="0"/>
                <a:ea typeface="Calibri" panose="020F0502020204030204" pitchFamily="34" charset="0"/>
                <a:cs typeface="Times New Roman" panose="02020603050405020304" pitchFamily="18" charset="0"/>
              </a:rPr>
              <a:t>Grow overall membership by 10%</a:t>
            </a:r>
          </a:p>
          <a:p>
            <a:pPr marL="0" indent="0">
              <a:buNone/>
            </a:pPr>
            <a:endParaRPr lang="en-US" dirty="0"/>
          </a:p>
        </p:txBody>
      </p:sp>
    </p:spTree>
    <p:extLst>
      <p:ext uri="{BB962C8B-B14F-4D97-AF65-F5344CB8AC3E}">
        <p14:creationId xmlns:p14="http://schemas.microsoft.com/office/powerpoint/2010/main" val="4279029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ar-view of rows of people watching a film in a theater">
            <a:extLst>
              <a:ext uri="{FF2B5EF4-FFF2-40B4-BE49-F238E27FC236}">
                <a16:creationId xmlns:a16="http://schemas.microsoft.com/office/drawing/2014/main" id="{1D88FDBD-7D16-9352-51A2-96D455F36272}"/>
              </a:ext>
            </a:extLst>
          </p:cNvPr>
          <p:cNvPicPr>
            <a:picLocks noChangeAspect="1"/>
          </p:cNvPicPr>
          <p:nvPr/>
        </p:nvPicPr>
        <p:blipFill rotWithShape="1">
          <a:blip r:embed="rId2"/>
          <a:srcRect l="16337" r="21442"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5CE74-2EF4-EBEF-E20E-2F1D24855006}"/>
              </a:ext>
            </a:extLst>
          </p:cNvPr>
          <p:cNvSpPr>
            <a:spLocks noGrp="1"/>
          </p:cNvSpPr>
          <p:nvPr>
            <p:ph type="title"/>
          </p:nvPr>
        </p:nvSpPr>
        <p:spPr>
          <a:xfrm>
            <a:off x="7064082" y="642594"/>
            <a:ext cx="4472921" cy="1371600"/>
          </a:xfrm>
        </p:spPr>
        <p:txBody>
          <a:bodyPr>
            <a:normAutofit/>
          </a:bodyPr>
          <a:lstStyle/>
          <a:p>
            <a:r>
              <a:rPr lang="en-US" sz="4000"/>
              <a:t>Other Metrics</a:t>
            </a:r>
          </a:p>
        </p:txBody>
      </p:sp>
      <p:sp>
        <p:nvSpPr>
          <p:cNvPr id="3" name="Content Placeholder 2">
            <a:extLst>
              <a:ext uri="{FF2B5EF4-FFF2-40B4-BE49-F238E27FC236}">
                <a16:creationId xmlns:a16="http://schemas.microsoft.com/office/drawing/2014/main" id="{5DD5EC0D-75EA-344E-6F46-138C762DBFAC}"/>
              </a:ext>
            </a:extLst>
          </p:cNvPr>
          <p:cNvSpPr>
            <a:spLocks noGrp="1"/>
          </p:cNvSpPr>
          <p:nvPr>
            <p:ph idx="1"/>
          </p:nvPr>
        </p:nvSpPr>
        <p:spPr>
          <a:xfrm>
            <a:off x="7064082" y="1762125"/>
            <a:ext cx="4472922" cy="4272915"/>
          </a:xfrm>
        </p:spPr>
        <p:txBody>
          <a:bodyPr>
            <a:normAutofit lnSpcReduction="10000"/>
          </a:bodyPr>
          <a:lstStyle/>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SGMP also expects to see growth in a variety of metrics such as:</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CGMP course enrollment</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CGMP renewal</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NEC attendance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Social Media Audience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Magazine readership</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webinar attendance</a:t>
            </a:r>
          </a:p>
          <a:p>
            <a:pPr marL="342900" marR="0" lvl="0" indent="-342900">
              <a:lnSpc>
                <a:spcPct val="100000"/>
              </a:lnSpc>
              <a:spcBef>
                <a:spcPts val="0"/>
              </a:spcBef>
              <a:spcAft>
                <a:spcPts val="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Increased chapter event attendance</a:t>
            </a:r>
          </a:p>
          <a:p>
            <a:pPr marL="342900" marR="0" lvl="0" indent="-342900">
              <a:lnSpc>
                <a:spcPct val="100000"/>
              </a:lnSpc>
              <a:spcBef>
                <a:spcPts val="0"/>
              </a:spcBef>
              <a:spcAft>
                <a:spcPts val="800"/>
              </a:spcAft>
              <a:buFont typeface="Arial" panose="020B0604020202020204" pitchFamily="34" charset="0"/>
              <a:buChar char="•"/>
              <a:tabLst>
                <a:tab pos="457200" algn="l"/>
              </a:tabLs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 minimum of 100 members completing a newly launched SGMP micro-credential program.</a:t>
            </a:r>
          </a:p>
          <a:p>
            <a:pPr marL="0" marR="0">
              <a:lnSpc>
                <a:spcPct val="100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most important aspect of the success of the SGMP 2024-2028 Strategic Plan is the satisfaction and professional growth &amp; development of our members. Our mission is to enhance and promote the expertise of government meeting professionals, and through expanded, career-stage specific professional development opportunities and advanced training, we intend to accomplish this goal. </a:t>
            </a:r>
          </a:p>
          <a:p>
            <a:pPr marL="0" marR="0">
              <a:lnSpc>
                <a:spcPct val="100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August 2024 and August 2025, we will survey our members to determine whether planned programs and initiatives continue to serve member needs, and will adjust as needed. </a:t>
            </a:r>
          </a:p>
          <a:p>
            <a:pPr>
              <a:lnSpc>
                <a:spcPct val="100000"/>
              </a:lnSpc>
            </a:pPr>
            <a:endParaRPr lang="en-US" sz="1200" dirty="0"/>
          </a:p>
        </p:txBody>
      </p:sp>
    </p:spTree>
    <p:extLst>
      <p:ext uri="{BB962C8B-B14F-4D97-AF65-F5344CB8AC3E}">
        <p14:creationId xmlns:p14="http://schemas.microsoft.com/office/powerpoint/2010/main" val="131019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42">
            <a:extLst>
              <a:ext uri="{FF2B5EF4-FFF2-40B4-BE49-F238E27FC236}">
                <a16:creationId xmlns:a16="http://schemas.microsoft.com/office/drawing/2014/main" id="{579344F8-71D5-40D4-B4C7-20B459022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5" name="Rectangle 44">
            <a:extLst>
              <a:ext uri="{FF2B5EF4-FFF2-40B4-BE49-F238E27FC236}">
                <a16:creationId xmlns:a16="http://schemas.microsoft.com/office/drawing/2014/main" id="{A0807B62-76AA-4BA3-A701-E54088399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7" name="Rectangle 46">
            <a:extLst>
              <a:ext uri="{FF2B5EF4-FFF2-40B4-BE49-F238E27FC236}">
                <a16:creationId xmlns:a16="http://schemas.microsoft.com/office/drawing/2014/main" id="{D17DB5C5-46D5-4E05-BE20-C7B8E9112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9" name="Group 4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50" name="Straight Connector 49">
              <a:extLst>
                <a:ext uri="{FF2B5EF4-FFF2-40B4-BE49-F238E27FC236}">
                  <a16:creationId xmlns:a16="http://schemas.microsoft.com/office/drawing/2014/main" id="{E538B089-67A4-4EFE-9EF8-1C2BE322F0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5A33613-E192-4BF7-BB72-35A8A8E89C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C4CB6F3-3B1D-4DA4-BC12-39CC745B6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4C5BA039-0683-44E1-B87C-3E30128D6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 name="Title 3">
            <a:extLst>
              <a:ext uri="{FF2B5EF4-FFF2-40B4-BE49-F238E27FC236}">
                <a16:creationId xmlns:a16="http://schemas.microsoft.com/office/drawing/2014/main" id="{409AAFBE-254E-87EA-AAB0-30D14F7E6AAC}"/>
              </a:ext>
            </a:extLst>
          </p:cNvPr>
          <p:cNvSpPr>
            <a:spLocks noGrp="1"/>
          </p:cNvSpPr>
          <p:nvPr>
            <p:ph type="title"/>
          </p:nvPr>
        </p:nvSpPr>
        <p:spPr>
          <a:xfrm>
            <a:off x="1241170" y="3726484"/>
            <a:ext cx="9732773" cy="1575903"/>
          </a:xfrm>
        </p:spPr>
        <p:txBody>
          <a:bodyPr vert="horz" lIns="91440" tIns="45720" rIns="91440" bIns="45720" rtlCol="0" anchor="ctr">
            <a:normAutofit/>
          </a:bodyPr>
          <a:lstStyle/>
          <a:p>
            <a:pPr algn="ctr">
              <a:lnSpc>
                <a:spcPct val="83000"/>
              </a:lnSpc>
            </a:pPr>
            <a:r>
              <a:rPr lang="en-US" sz="5400" cap="all" spc="-100"/>
              <a:t>Questions?</a:t>
            </a:r>
            <a:endParaRPr lang="en-US" sz="5400" cap="all" spc="-100" dirty="0"/>
          </a:p>
        </p:txBody>
      </p:sp>
      <p:pic>
        <p:nvPicPr>
          <p:cNvPr id="7" name="Picture 6" descr="A group of people posing for a photo&#10;&#10;Description automatically generated">
            <a:extLst>
              <a:ext uri="{FF2B5EF4-FFF2-40B4-BE49-F238E27FC236}">
                <a16:creationId xmlns:a16="http://schemas.microsoft.com/office/drawing/2014/main" id="{2A3B2353-063F-9619-8DB3-D360FD5DEB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16100"/>
          <a:stretch/>
        </p:blipFill>
        <p:spPr bwMode="auto">
          <a:xfrm>
            <a:off x="616740" y="617981"/>
            <a:ext cx="2667285" cy="2993899"/>
          </a:xfrm>
          <a:prstGeom prst="rect">
            <a:avLst/>
          </a:prstGeom>
          <a:extLst>
            <a:ext uri="{53640926-AAD7-44D8-BBD7-CCE9431645EC}">
              <a14:shadowObscured xmlns:a14="http://schemas.microsoft.com/office/drawing/2010/main"/>
            </a:ext>
          </a:extLst>
        </p:spPr>
      </p:pic>
      <p:pic>
        <p:nvPicPr>
          <p:cNvPr id="5" name="Picture 4" descr="A group of women standing in front of a mural&#10;&#10;Description automatically generated">
            <a:extLst>
              <a:ext uri="{FF2B5EF4-FFF2-40B4-BE49-F238E27FC236}">
                <a16:creationId xmlns:a16="http://schemas.microsoft.com/office/drawing/2014/main" id="{D24E49E9-D31A-64C4-260D-74A6B6E7DE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30" r="25070" b="3"/>
          <a:stretch/>
        </p:blipFill>
        <p:spPr>
          <a:xfrm>
            <a:off x="6136334" y="617981"/>
            <a:ext cx="2682605" cy="2993899"/>
          </a:xfrm>
          <a:prstGeom prst="rect">
            <a:avLst/>
          </a:prstGeom>
        </p:spPr>
      </p:pic>
      <p:pic>
        <p:nvPicPr>
          <p:cNvPr id="8" name="Picture 7" descr="A group of women posing for a photo&#10;&#10;Description automatically generated">
            <a:extLst>
              <a:ext uri="{FF2B5EF4-FFF2-40B4-BE49-F238E27FC236}">
                <a16:creationId xmlns:a16="http://schemas.microsoft.com/office/drawing/2014/main" id="{291FA0A5-43A6-051D-8401-F951F6E4D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40" r="18436" b="-5"/>
          <a:stretch/>
        </p:blipFill>
        <p:spPr bwMode="auto">
          <a:xfrm>
            <a:off x="8898743" y="617981"/>
            <a:ext cx="2667890" cy="2993899"/>
          </a:xfrm>
          <a:prstGeom prst="rect">
            <a:avLst/>
          </a:prstGeom>
          <a:extLst>
            <a:ext uri="{53640926-AAD7-44D8-BBD7-CCE9431645EC}">
              <a14:shadowObscured xmlns:a14="http://schemas.microsoft.com/office/drawing/2010/main"/>
            </a:ext>
          </a:extLst>
        </p:spPr>
      </p:pic>
      <p:sp>
        <p:nvSpPr>
          <p:cNvPr id="56" name="Rectangle 55">
            <a:extLst>
              <a:ext uri="{FF2B5EF4-FFF2-40B4-BE49-F238E27FC236}">
                <a16:creationId xmlns:a16="http://schemas.microsoft.com/office/drawing/2014/main" id="{7F24250C-75E4-4A6A-9884-055CF6D23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6" name="Picture 5" descr="A group of women posing for a photo&#10;&#10;Description automatically generated">
            <a:extLst>
              <a:ext uri="{FF2B5EF4-FFF2-40B4-BE49-F238E27FC236}">
                <a16:creationId xmlns:a16="http://schemas.microsoft.com/office/drawing/2014/main" id="{F5FF7F80-6E06-DB73-6A20-28301BC553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741" r="29194"/>
          <a:stretch/>
        </p:blipFill>
        <p:spPr bwMode="auto">
          <a:xfrm>
            <a:off x="3363828" y="617982"/>
            <a:ext cx="2692700" cy="2993898"/>
          </a:xfrm>
          <a:prstGeom prst="rect">
            <a:avLst/>
          </a:prstGeom>
          <a:extLst>
            <a:ext uri="{53640926-AAD7-44D8-BBD7-CCE9431645EC}">
              <a14:shadowObscured xmlns:a14="http://schemas.microsoft.com/office/drawing/2010/main"/>
            </a:ext>
          </a:extLst>
        </p:spPr>
      </p:pic>
      <p:sp>
        <p:nvSpPr>
          <p:cNvPr id="58" name="Rectangle 57">
            <a:extLst>
              <a:ext uri="{FF2B5EF4-FFF2-40B4-BE49-F238E27FC236}">
                <a16:creationId xmlns:a16="http://schemas.microsoft.com/office/drawing/2014/main" id="{9E5C6BAF-B1E2-490E-8E2C-E0238E94F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0" name="Straight Connector 59">
            <a:extLst>
              <a:ext uri="{FF2B5EF4-FFF2-40B4-BE49-F238E27FC236}">
                <a16:creationId xmlns:a16="http://schemas.microsoft.com/office/drawing/2014/main" id="{503E5D32-230D-4AED-A4E7-0967E3A182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F93DE4-6A6A-4255-9F12-2F1918F328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78A5413-15CE-4E26-83B7-C05E471EFB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4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 name="Rectangle 9">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41BEDB8F-C011-ED94-0953-1D3C32D2CB8E}"/>
              </a:ext>
            </a:extLst>
          </p:cNvPr>
          <p:cNvSpPr>
            <a:spLocks noGrp="1"/>
          </p:cNvSpPr>
          <p:nvPr>
            <p:ph type="title"/>
          </p:nvPr>
        </p:nvSpPr>
        <p:spPr>
          <a:xfrm>
            <a:off x="1175512" y="870132"/>
            <a:ext cx="9792208" cy="1527078"/>
          </a:xfrm>
        </p:spPr>
        <p:txBody>
          <a:bodyPr>
            <a:normAutofit/>
          </a:bodyPr>
          <a:lstStyle/>
          <a:p>
            <a:r>
              <a:rPr lang="en-US" dirty="0"/>
              <a:t>Pre-Plan Initiatives (April – December 2023</a:t>
            </a:r>
          </a:p>
        </p:txBody>
      </p:sp>
      <p:sp>
        <p:nvSpPr>
          <p:cNvPr id="3" name="Content Placeholder 2">
            <a:extLst>
              <a:ext uri="{FF2B5EF4-FFF2-40B4-BE49-F238E27FC236}">
                <a16:creationId xmlns:a16="http://schemas.microsoft.com/office/drawing/2014/main" id="{49086D9A-CEA9-D893-5263-7A7FD008874F}"/>
              </a:ext>
            </a:extLst>
          </p:cNvPr>
          <p:cNvSpPr>
            <a:spLocks noGrp="1"/>
          </p:cNvSpPr>
          <p:nvPr>
            <p:ph idx="1"/>
          </p:nvPr>
        </p:nvSpPr>
        <p:spPr>
          <a:xfrm>
            <a:off x="1175512" y="2017336"/>
            <a:ext cx="9792208" cy="3948375"/>
          </a:xfrm>
        </p:spPr>
        <p:txBody>
          <a:bodyPr>
            <a:normAutofit/>
          </a:bodyPr>
          <a:lstStyle/>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Management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in April to August 2023, SGMP recruited and onboarded new management, including Dr. Katie Herndon as Executive Director; and Alan Kleinfeld, CMP, CGMP as Education Director.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Infrastructure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In November 2023, SGMP launched a new website and Association Management Software (AMS). This new platform modernizes member management and facilitates ease of access to member data and resources. In January 2024, SGMP will launch a new Learning Management Software (LMS) to host on-demand online learning opportunities for members. From December 2023 – December 2024, SGMP will support the migration of Chapter websites and AMS platforms to the national AMS/website host.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Transparency</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committed to keeping members informed through regular posting of financial and management documents on the SGMP website.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Chapters</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proud to welcome new satellite chapters, expanding our reach across the U.S. We are also proud to expand our EIC license and develop new awards to recognize our volunteers for their efforts.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Beginning in 2024, SGMP will launch a fully-updated CGMP course to be made available in three convenient formats to suit the variety of adult learning styles: on-demand, synchronous virtual, and in-person. Additionally, SGMP will offer online credit tracking for CGMP continuing education. </a:t>
            </a:r>
          </a:p>
          <a:p>
            <a:pPr marL="0" marR="0" indent="0">
              <a:lnSpc>
                <a:spcPct val="100000"/>
              </a:lnSpc>
              <a:spcBef>
                <a:spcPts val="0"/>
              </a:spcBef>
              <a:spcAft>
                <a:spcPts val="800"/>
              </a:spcAft>
              <a:buNone/>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National Education Conference</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 SGMP is pleased to announce that the NEC has been restored to its pre-pandemic full schedule. Attendees have the opportunity to earn up to 10 hours of continuing education, from new speakers and in interactive sessions. </a:t>
            </a:r>
          </a:p>
          <a:p>
            <a:pPr marL="0" indent="0">
              <a:lnSpc>
                <a:spcPct val="100000"/>
              </a:lnSpc>
              <a:buNone/>
            </a:pPr>
            <a:endParaRPr lang="en-US" sz="1400" dirty="0"/>
          </a:p>
        </p:txBody>
      </p:sp>
    </p:spTree>
    <p:extLst>
      <p:ext uri="{BB962C8B-B14F-4D97-AF65-F5344CB8AC3E}">
        <p14:creationId xmlns:p14="http://schemas.microsoft.com/office/powerpoint/2010/main" val="234469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67" name="Rectangle 66">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68" name="Group 6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6" name="Straight Connector 45">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9" name="Rectangle 68">
            <a:extLst>
              <a:ext uri="{FF2B5EF4-FFF2-40B4-BE49-F238E27FC236}">
                <a16:creationId xmlns:a16="http://schemas.microsoft.com/office/drawing/2014/main" id="{6EB4BFD6-A85D-4A13-A54A-9A5C9E31C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B5DD78E9-DE0D-47AF-A0DB-F475221E3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71" name="Rectangle 70">
            <a:extLst>
              <a:ext uri="{FF2B5EF4-FFF2-40B4-BE49-F238E27FC236}">
                <a16:creationId xmlns:a16="http://schemas.microsoft.com/office/drawing/2014/main" id="{A118D329-2010-4A15-B57C-429FFAE35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96C696-262C-CC0F-E951-AD691303CBCE}"/>
              </a:ext>
            </a:extLst>
          </p:cNvPr>
          <p:cNvSpPr>
            <a:spLocks noGrp="1"/>
          </p:cNvSpPr>
          <p:nvPr>
            <p:ph type="title"/>
          </p:nvPr>
        </p:nvSpPr>
        <p:spPr>
          <a:xfrm>
            <a:off x="1263520" y="1272800"/>
            <a:ext cx="6544620" cy="4312402"/>
          </a:xfrm>
        </p:spPr>
        <p:txBody>
          <a:bodyPr vert="horz" lIns="91440" tIns="45720" rIns="91440" bIns="45720" rtlCol="0" anchor="ctr">
            <a:normAutofit/>
          </a:bodyPr>
          <a:lstStyle/>
          <a:p>
            <a:pPr algn="r"/>
            <a:r>
              <a:rPr lang="en-US">
                <a:solidFill>
                  <a:schemeClr val="tx1"/>
                </a:solidFill>
              </a:rPr>
              <a:t>Capacity Building</a:t>
            </a:r>
          </a:p>
        </p:txBody>
      </p:sp>
      <p:cxnSp>
        <p:nvCxnSpPr>
          <p:cNvPr id="72" name="Straight Connector 71">
            <a:extLst>
              <a:ext uri="{FF2B5EF4-FFF2-40B4-BE49-F238E27FC236}">
                <a16:creationId xmlns:a16="http://schemas.microsoft.com/office/drawing/2014/main" id="{994262BC-EE98-4BD6-82DB-4955E8DCC2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2" y="2057401"/>
            <a:ext cx="0" cy="274320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8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AC45F152-150D-D073-3427-01753349F92A}"/>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Technology</a:t>
            </a:r>
          </a:p>
        </p:txBody>
      </p:sp>
      <p:sp>
        <p:nvSpPr>
          <p:cNvPr id="40" name="Rectangle 39">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7" name="Content Placeholder 2">
            <a:extLst>
              <a:ext uri="{FF2B5EF4-FFF2-40B4-BE49-F238E27FC236}">
                <a16:creationId xmlns:a16="http://schemas.microsoft.com/office/drawing/2014/main" id="{DBAB8257-CD76-E7F4-5022-02129EE17116}"/>
              </a:ext>
            </a:extLst>
          </p:cNvPr>
          <p:cNvGraphicFramePr>
            <a:graphicFrameLocks noGrp="1"/>
          </p:cNvGraphicFramePr>
          <p:nvPr>
            <p:ph idx="1"/>
            <p:extLst>
              <p:ext uri="{D42A27DB-BD31-4B8C-83A1-F6EECF244321}">
                <p14:modId xmlns:p14="http://schemas.microsoft.com/office/powerpoint/2010/main" val="183786054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32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5CA30C58-111E-1D01-5C63-B8BEE6BDD6E4}"/>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Membership</a:t>
            </a:r>
          </a:p>
        </p:txBody>
      </p:sp>
      <p:sp>
        <p:nvSpPr>
          <p:cNvPr id="28" name="Rectangle 27">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20" name="Content Placeholder 2">
            <a:extLst>
              <a:ext uri="{FF2B5EF4-FFF2-40B4-BE49-F238E27FC236}">
                <a16:creationId xmlns:a16="http://schemas.microsoft.com/office/drawing/2014/main" id="{9CB3D3A3-97CE-3509-9C21-D97EE852E2BE}"/>
              </a:ext>
            </a:extLst>
          </p:cNvPr>
          <p:cNvGraphicFramePr>
            <a:graphicFrameLocks noGrp="1"/>
          </p:cNvGraphicFramePr>
          <p:nvPr>
            <p:ph idx="1"/>
            <p:extLst>
              <p:ext uri="{D42A27DB-BD31-4B8C-83A1-F6EECF244321}">
                <p14:modId xmlns:p14="http://schemas.microsoft.com/office/powerpoint/2010/main" val="53062019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388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72A6AC0C-B73F-4234-41C9-B4E6170CC012}"/>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Awards</a:t>
            </a:r>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634F803E-2D84-C3A4-130A-DCF9C838A8E8}"/>
              </a:ext>
            </a:extLst>
          </p:cNvPr>
          <p:cNvGraphicFramePr>
            <a:graphicFrameLocks noGrp="1"/>
          </p:cNvGraphicFramePr>
          <p:nvPr>
            <p:ph idx="1"/>
            <p:extLst>
              <p:ext uri="{D42A27DB-BD31-4B8C-83A1-F6EECF244321}">
                <p14:modId xmlns:p14="http://schemas.microsoft.com/office/powerpoint/2010/main" val="3028772309"/>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57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E082DEC3-7EEF-CF19-9535-ABB974739BE4}"/>
              </a:ext>
            </a:extLst>
          </p:cNvPr>
          <p:cNvSpPr>
            <a:spLocks noGrp="1"/>
          </p:cNvSpPr>
          <p:nvPr>
            <p:ph type="title"/>
          </p:nvPr>
        </p:nvSpPr>
        <p:spPr>
          <a:xfrm>
            <a:off x="573409" y="559477"/>
            <a:ext cx="3765200" cy="5709931"/>
          </a:xfrm>
        </p:spPr>
        <p:txBody>
          <a:bodyPr>
            <a:normAutofit/>
          </a:bodyPr>
          <a:lstStyle/>
          <a:p>
            <a:pPr algn="ctr"/>
            <a:r>
              <a:rPr lang="en-US" dirty="0"/>
              <a:t>Capacity Building Initiatives: </a:t>
            </a:r>
            <a:r>
              <a:rPr lang="en-US" dirty="0">
                <a:solidFill>
                  <a:schemeClr val="accent2">
                    <a:lumMod val="75000"/>
                  </a:schemeClr>
                </a:solidFill>
              </a:rPr>
              <a:t>DEI</a:t>
            </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graphicFrame>
        <p:nvGraphicFramePr>
          <p:cNvPr id="5" name="Content Placeholder 2">
            <a:extLst>
              <a:ext uri="{FF2B5EF4-FFF2-40B4-BE49-F238E27FC236}">
                <a16:creationId xmlns:a16="http://schemas.microsoft.com/office/drawing/2014/main" id="{63EFE914-A653-6A99-B983-4F1EDE6EC9B5}"/>
              </a:ext>
            </a:extLst>
          </p:cNvPr>
          <p:cNvGraphicFramePr>
            <a:graphicFrameLocks noGrp="1"/>
          </p:cNvGraphicFramePr>
          <p:nvPr>
            <p:ph idx="1"/>
            <p:extLst>
              <p:ext uri="{D42A27DB-BD31-4B8C-83A1-F6EECF244321}">
                <p14:modId xmlns:p14="http://schemas.microsoft.com/office/powerpoint/2010/main" val="820224437"/>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7623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DarkSeedLeftStep">
      <a:dk1>
        <a:srgbClr val="000000"/>
      </a:dk1>
      <a:lt1>
        <a:srgbClr val="FFFFFF"/>
      </a:lt1>
      <a:dk2>
        <a:srgbClr val="301B2C"/>
      </a:dk2>
      <a:lt2>
        <a:srgbClr val="F0F3F2"/>
      </a:lt2>
      <a:accent1>
        <a:srgbClr val="C94778"/>
      </a:accent1>
      <a:accent2>
        <a:srgbClr val="B7359D"/>
      </a:accent2>
      <a:accent3>
        <a:srgbClr val="AD47C9"/>
      </a:accent3>
      <a:accent4>
        <a:srgbClr val="6535B7"/>
      </a:accent4>
      <a:accent5>
        <a:srgbClr val="474DC9"/>
      </a:accent5>
      <a:accent6>
        <a:srgbClr val="3571B7"/>
      </a:accent6>
      <a:hlink>
        <a:srgbClr val="6A5EC9"/>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50</TotalTime>
  <Words>2523</Words>
  <Application>Microsoft Office PowerPoint</Application>
  <PresentationFormat>Widescreen</PresentationFormat>
  <Paragraphs>195</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Garamond</vt:lpstr>
      <vt:lpstr>Goudy Old Style</vt:lpstr>
      <vt:lpstr>Symbol</vt:lpstr>
      <vt:lpstr>Wingdings</vt:lpstr>
      <vt:lpstr>SavonVTI</vt:lpstr>
      <vt:lpstr>SGMP Strategic Plan</vt:lpstr>
      <vt:lpstr>About SGMP</vt:lpstr>
      <vt:lpstr>Initiating Factors</vt:lpstr>
      <vt:lpstr>Pre-Plan Initiatives (April – December 2023</vt:lpstr>
      <vt:lpstr>Capacity Building</vt:lpstr>
      <vt:lpstr>Capacity Building Initiatives: Technology</vt:lpstr>
      <vt:lpstr>Capacity Building Initiatives: Membership</vt:lpstr>
      <vt:lpstr>Capacity Building Initiatives: Awards</vt:lpstr>
      <vt:lpstr>Capacity Building Initiatives: DEI</vt:lpstr>
      <vt:lpstr>Capacity Building Initiatives: Transparency</vt:lpstr>
      <vt:lpstr>Member Benefits Enhancements: Education</vt:lpstr>
      <vt:lpstr>Career Span Professional Development</vt:lpstr>
      <vt:lpstr>Professional Development for Member Retention</vt:lpstr>
      <vt:lpstr>CGMP Enhancements &amp; Expansion</vt:lpstr>
      <vt:lpstr>Micro-credentials</vt:lpstr>
      <vt:lpstr>Chapter Capacity</vt:lpstr>
      <vt:lpstr>Speakers Bureau</vt:lpstr>
      <vt:lpstr>Course in a Box</vt:lpstr>
      <vt:lpstr>Standard Education Calendar</vt:lpstr>
      <vt:lpstr>Tools &amp; Resources</vt:lpstr>
      <vt:lpstr>Speaker Funding</vt:lpstr>
      <vt:lpstr>Other Initiatives</vt:lpstr>
      <vt:lpstr>Mentoring</vt:lpstr>
      <vt:lpstr>Leadership &amp; Career Training</vt:lpstr>
      <vt:lpstr>Interactive Sessions</vt:lpstr>
      <vt:lpstr>Supplier-Focused Initiatives</vt:lpstr>
      <vt:lpstr>Supplier Initiatives</vt:lpstr>
      <vt:lpstr>Timeline</vt:lpstr>
      <vt:lpstr>Communications &amp; Metrics</vt:lpstr>
      <vt:lpstr>Internal Stakeholders</vt:lpstr>
      <vt:lpstr>External Stakeholders</vt:lpstr>
      <vt:lpstr>Measuring Success</vt:lpstr>
      <vt:lpstr>Other Metrics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SGMP Strategic Plan</dc:title>
  <dc:creator>Kathleen Herndon</dc:creator>
  <cp:lastModifiedBy>Kathleen Herndon</cp:lastModifiedBy>
  <cp:revision>1</cp:revision>
  <dcterms:created xsi:type="dcterms:W3CDTF">2024-01-08T13:20:05Z</dcterms:created>
  <dcterms:modified xsi:type="dcterms:W3CDTF">2024-01-08T14:10:58Z</dcterms:modified>
</cp:coreProperties>
</file>